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9" r:id="rId3"/>
    <p:sldId id="261" r:id="rId4"/>
    <p:sldId id="260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7A7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/>
    <p:restoredTop sz="94658"/>
  </p:normalViewPr>
  <p:slideViewPr>
    <p:cSldViewPr snapToGrid="0">
      <p:cViewPr varScale="1">
        <p:scale>
          <a:sx n="115" d="100"/>
          <a:sy n="115" d="100"/>
        </p:scale>
        <p:origin x="71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6_2">
  <dgm:title val=""/>
  <dgm:desc val=""/>
  <dgm:catLst>
    <dgm:cat type="accent6" pri="16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62EE2F-7D5F-4F27-9376-8658C63C78FB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6_2" csCatId="accent6" phldr="1"/>
      <dgm:spPr/>
      <dgm:t>
        <a:bodyPr/>
        <a:lstStyle/>
        <a:p>
          <a:endParaRPr lang="en-US"/>
        </a:p>
      </dgm:t>
    </dgm:pt>
    <dgm:pt modelId="{2736AE33-15C8-4D40-83A8-E0531A84573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At the beginning of improvement projects</a:t>
          </a:r>
        </a:p>
      </dgm:t>
    </dgm:pt>
    <dgm:pt modelId="{E70A0823-DE30-4A2A-8018-B811943FACD2}" type="parTrans" cxnId="{2208C7CA-3C79-498B-A05C-E33BF9AE4306}">
      <dgm:prSet/>
      <dgm:spPr/>
      <dgm:t>
        <a:bodyPr/>
        <a:lstStyle/>
        <a:p>
          <a:endParaRPr lang="en-US"/>
        </a:p>
      </dgm:t>
    </dgm:pt>
    <dgm:pt modelId="{FC1180AF-2336-486B-8E95-23DC88970D88}" type="sibTrans" cxnId="{2208C7CA-3C79-498B-A05C-E33BF9AE4306}">
      <dgm:prSet/>
      <dgm:spPr/>
      <dgm:t>
        <a:bodyPr/>
        <a:lstStyle/>
        <a:p>
          <a:endParaRPr lang="en-US"/>
        </a:p>
      </dgm:t>
    </dgm:pt>
    <dgm:pt modelId="{96DD7488-FA80-46FF-8A9A-2BD9CD971F9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During team kickoffs or scoping discussions</a:t>
          </a:r>
        </a:p>
      </dgm:t>
    </dgm:pt>
    <dgm:pt modelId="{4751CDEA-98E6-46BF-BCB8-5345958249DF}" type="parTrans" cxnId="{CB9B1CA0-E2B9-4BDA-AF0B-5E4D1A844A62}">
      <dgm:prSet/>
      <dgm:spPr/>
      <dgm:t>
        <a:bodyPr/>
        <a:lstStyle/>
        <a:p>
          <a:endParaRPr lang="en-US"/>
        </a:p>
      </dgm:t>
    </dgm:pt>
    <dgm:pt modelId="{EF0FA5A4-14BD-4E2B-85FB-70786B7204CD}" type="sibTrans" cxnId="{CB9B1CA0-E2B9-4BDA-AF0B-5E4D1A844A62}">
      <dgm:prSet/>
      <dgm:spPr/>
      <dgm:t>
        <a:bodyPr/>
        <a:lstStyle/>
        <a:p>
          <a:endParaRPr lang="en-US"/>
        </a:p>
      </dgm:t>
    </dgm:pt>
    <dgm:pt modelId="{50C65502-7D98-4D92-9CAD-F616C459C8B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When needing to clarify a confusing process</a:t>
          </a:r>
        </a:p>
      </dgm:t>
    </dgm:pt>
    <dgm:pt modelId="{E3C844CE-EFA8-4199-832A-CA854F3077C6}" type="parTrans" cxnId="{0C42B879-7B90-4E05-8158-FDCA068DFDF1}">
      <dgm:prSet/>
      <dgm:spPr/>
      <dgm:t>
        <a:bodyPr/>
        <a:lstStyle/>
        <a:p>
          <a:endParaRPr lang="en-US"/>
        </a:p>
      </dgm:t>
    </dgm:pt>
    <dgm:pt modelId="{A0F23370-3B74-44EA-94CC-18899E75FEF6}" type="sibTrans" cxnId="{0C42B879-7B90-4E05-8158-FDCA068DFDF1}">
      <dgm:prSet/>
      <dgm:spPr/>
      <dgm:t>
        <a:bodyPr/>
        <a:lstStyle/>
        <a:p>
          <a:endParaRPr lang="en-US"/>
        </a:p>
      </dgm:t>
    </dgm:pt>
    <dgm:pt modelId="{9C920BC1-9F7E-47A5-B315-5D7C36A766C2}" type="pres">
      <dgm:prSet presAssocID="{5962EE2F-7D5F-4F27-9376-8658C63C78FB}" presName="root" presStyleCnt="0">
        <dgm:presLayoutVars>
          <dgm:dir/>
          <dgm:resizeHandles val="exact"/>
        </dgm:presLayoutVars>
      </dgm:prSet>
      <dgm:spPr/>
    </dgm:pt>
    <dgm:pt modelId="{DBE75DCE-0264-4080-9D20-C794728DA896}" type="pres">
      <dgm:prSet presAssocID="{2736AE33-15C8-4D40-83A8-E0531A845736}" presName="compNode" presStyleCnt="0"/>
      <dgm:spPr/>
    </dgm:pt>
    <dgm:pt modelId="{DD04D2F1-F02F-4C10-AABC-0E89D8BBB45D}" type="pres">
      <dgm:prSet presAssocID="{2736AE33-15C8-4D40-83A8-E0531A845736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6DDC05AC-1A3D-4A62-9266-2C55AE8B3FE9}" type="pres">
      <dgm:prSet presAssocID="{2736AE33-15C8-4D40-83A8-E0531A845736}" presName="spaceRect" presStyleCnt="0"/>
      <dgm:spPr/>
    </dgm:pt>
    <dgm:pt modelId="{C276E7A7-82F9-401E-9563-CC5DDCB8F3B3}" type="pres">
      <dgm:prSet presAssocID="{2736AE33-15C8-4D40-83A8-E0531A845736}" presName="textRect" presStyleLbl="revTx" presStyleIdx="0" presStyleCnt="3">
        <dgm:presLayoutVars>
          <dgm:chMax val="1"/>
          <dgm:chPref val="1"/>
        </dgm:presLayoutVars>
      </dgm:prSet>
      <dgm:spPr/>
    </dgm:pt>
    <dgm:pt modelId="{51EABB42-5494-49A2-8784-EDA91C52B60E}" type="pres">
      <dgm:prSet presAssocID="{FC1180AF-2336-486B-8E95-23DC88970D88}" presName="sibTrans" presStyleCnt="0"/>
      <dgm:spPr/>
    </dgm:pt>
    <dgm:pt modelId="{4E86A44B-937B-4556-BF07-F25BB7AB91D5}" type="pres">
      <dgm:prSet presAssocID="{96DD7488-FA80-46FF-8A9A-2BD9CD971F96}" presName="compNode" presStyleCnt="0"/>
      <dgm:spPr/>
    </dgm:pt>
    <dgm:pt modelId="{716CD5F7-B764-40C2-B357-FA6F9B2EBDCB}" type="pres">
      <dgm:prSet presAssocID="{96DD7488-FA80-46FF-8A9A-2BD9CD971F96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08439D3E-BFB9-4CD5-99C0-F6E6F6BAB179}" type="pres">
      <dgm:prSet presAssocID="{96DD7488-FA80-46FF-8A9A-2BD9CD971F96}" presName="spaceRect" presStyleCnt="0"/>
      <dgm:spPr/>
    </dgm:pt>
    <dgm:pt modelId="{AA8870F0-2E65-4A92-9FF0-F865293CCFDD}" type="pres">
      <dgm:prSet presAssocID="{96DD7488-FA80-46FF-8A9A-2BD9CD971F96}" presName="textRect" presStyleLbl="revTx" presStyleIdx="1" presStyleCnt="3">
        <dgm:presLayoutVars>
          <dgm:chMax val="1"/>
          <dgm:chPref val="1"/>
        </dgm:presLayoutVars>
      </dgm:prSet>
      <dgm:spPr/>
    </dgm:pt>
    <dgm:pt modelId="{410CA890-F790-4234-BA6C-99A6BAEDC8E0}" type="pres">
      <dgm:prSet presAssocID="{EF0FA5A4-14BD-4E2B-85FB-70786B7204CD}" presName="sibTrans" presStyleCnt="0"/>
      <dgm:spPr/>
    </dgm:pt>
    <dgm:pt modelId="{0A9D4AEA-6594-4CDA-8220-E6C6D8ACDE98}" type="pres">
      <dgm:prSet presAssocID="{50C65502-7D98-4D92-9CAD-F616C459C8BF}" presName="compNode" presStyleCnt="0"/>
      <dgm:spPr/>
    </dgm:pt>
    <dgm:pt modelId="{C06D8DCE-8DDE-495D-B70A-640E9BF69FCA}" type="pres">
      <dgm:prSet presAssocID="{50C65502-7D98-4D92-9CAD-F616C459C8BF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16E31457-7A2A-4717-B3C4-53841A1CFA88}" type="pres">
      <dgm:prSet presAssocID="{50C65502-7D98-4D92-9CAD-F616C459C8BF}" presName="spaceRect" presStyleCnt="0"/>
      <dgm:spPr/>
    </dgm:pt>
    <dgm:pt modelId="{22B9D5DE-D8AC-4D94-977B-E2A31999AD32}" type="pres">
      <dgm:prSet presAssocID="{50C65502-7D98-4D92-9CAD-F616C459C8BF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04BD7157-87B7-5840-9D95-241912D8CFB2}" type="presOf" srcId="{5962EE2F-7D5F-4F27-9376-8658C63C78FB}" destId="{9C920BC1-9F7E-47A5-B315-5D7C36A766C2}" srcOrd="0" destOrd="0" presId="urn:microsoft.com/office/officeart/2018/2/layout/IconLabelList"/>
    <dgm:cxn modelId="{F925536F-E785-A14B-B977-BDF38CEBFD64}" type="presOf" srcId="{96DD7488-FA80-46FF-8A9A-2BD9CD971F96}" destId="{AA8870F0-2E65-4A92-9FF0-F865293CCFDD}" srcOrd="0" destOrd="0" presId="urn:microsoft.com/office/officeart/2018/2/layout/IconLabelList"/>
    <dgm:cxn modelId="{0C42B879-7B90-4E05-8158-FDCA068DFDF1}" srcId="{5962EE2F-7D5F-4F27-9376-8658C63C78FB}" destId="{50C65502-7D98-4D92-9CAD-F616C459C8BF}" srcOrd="2" destOrd="0" parTransId="{E3C844CE-EFA8-4199-832A-CA854F3077C6}" sibTransId="{A0F23370-3B74-44EA-94CC-18899E75FEF6}"/>
    <dgm:cxn modelId="{293BE682-5621-D54D-AC96-0D66AB348A65}" type="presOf" srcId="{50C65502-7D98-4D92-9CAD-F616C459C8BF}" destId="{22B9D5DE-D8AC-4D94-977B-E2A31999AD32}" srcOrd="0" destOrd="0" presId="urn:microsoft.com/office/officeart/2018/2/layout/IconLabelList"/>
    <dgm:cxn modelId="{8ED8D989-BDF8-A649-AB6D-D733E53256D5}" type="presOf" srcId="{2736AE33-15C8-4D40-83A8-E0531A845736}" destId="{C276E7A7-82F9-401E-9563-CC5DDCB8F3B3}" srcOrd="0" destOrd="0" presId="urn:microsoft.com/office/officeart/2018/2/layout/IconLabelList"/>
    <dgm:cxn modelId="{CB9B1CA0-E2B9-4BDA-AF0B-5E4D1A844A62}" srcId="{5962EE2F-7D5F-4F27-9376-8658C63C78FB}" destId="{96DD7488-FA80-46FF-8A9A-2BD9CD971F96}" srcOrd="1" destOrd="0" parTransId="{4751CDEA-98E6-46BF-BCB8-5345958249DF}" sibTransId="{EF0FA5A4-14BD-4E2B-85FB-70786B7204CD}"/>
    <dgm:cxn modelId="{2208C7CA-3C79-498B-A05C-E33BF9AE4306}" srcId="{5962EE2F-7D5F-4F27-9376-8658C63C78FB}" destId="{2736AE33-15C8-4D40-83A8-E0531A845736}" srcOrd="0" destOrd="0" parTransId="{E70A0823-DE30-4A2A-8018-B811943FACD2}" sibTransId="{FC1180AF-2336-486B-8E95-23DC88970D88}"/>
    <dgm:cxn modelId="{B67408F2-DD46-9D41-A95F-B03D18CF6E26}" type="presParOf" srcId="{9C920BC1-9F7E-47A5-B315-5D7C36A766C2}" destId="{DBE75DCE-0264-4080-9D20-C794728DA896}" srcOrd="0" destOrd="0" presId="urn:microsoft.com/office/officeart/2018/2/layout/IconLabelList"/>
    <dgm:cxn modelId="{670F4A09-E685-C14C-8DEF-D63613A3C897}" type="presParOf" srcId="{DBE75DCE-0264-4080-9D20-C794728DA896}" destId="{DD04D2F1-F02F-4C10-AABC-0E89D8BBB45D}" srcOrd="0" destOrd="0" presId="urn:microsoft.com/office/officeart/2018/2/layout/IconLabelList"/>
    <dgm:cxn modelId="{14845785-8DBD-5C48-974F-61D65D9191C8}" type="presParOf" srcId="{DBE75DCE-0264-4080-9D20-C794728DA896}" destId="{6DDC05AC-1A3D-4A62-9266-2C55AE8B3FE9}" srcOrd="1" destOrd="0" presId="urn:microsoft.com/office/officeart/2018/2/layout/IconLabelList"/>
    <dgm:cxn modelId="{0C17E2AD-F027-194F-904D-7C8975756E13}" type="presParOf" srcId="{DBE75DCE-0264-4080-9D20-C794728DA896}" destId="{C276E7A7-82F9-401E-9563-CC5DDCB8F3B3}" srcOrd="2" destOrd="0" presId="urn:microsoft.com/office/officeart/2018/2/layout/IconLabelList"/>
    <dgm:cxn modelId="{B6F28735-2A60-BC42-ADA6-757B543CFC21}" type="presParOf" srcId="{9C920BC1-9F7E-47A5-B315-5D7C36A766C2}" destId="{51EABB42-5494-49A2-8784-EDA91C52B60E}" srcOrd="1" destOrd="0" presId="urn:microsoft.com/office/officeart/2018/2/layout/IconLabelList"/>
    <dgm:cxn modelId="{86CDD63C-5539-5C48-985C-EAC0AC91E91E}" type="presParOf" srcId="{9C920BC1-9F7E-47A5-B315-5D7C36A766C2}" destId="{4E86A44B-937B-4556-BF07-F25BB7AB91D5}" srcOrd="2" destOrd="0" presId="urn:microsoft.com/office/officeart/2018/2/layout/IconLabelList"/>
    <dgm:cxn modelId="{F9A0B8C5-FD63-C749-BADD-DDCBCBE82D1E}" type="presParOf" srcId="{4E86A44B-937B-4556-BF07-F25BB7AB91D5}" destId="{716CD5F7-B764-40C2-B357-FA6F9B2EBDCB}" srcOrd="0" destOrd="0" presId="urn:microsoft.com/office/officeart/2018/2/layout/IconLabelList"/>
    <dgm:cxn modelId="{04F8D52E-C589-9F46-AB62-695CA3269F06}" type="presParOf" srcId="{4E86A44B-937B-4556-BF07-F25BB7AB91D5}" destId="{08439D3E-BFB9-4CD5-99C0-F6E6F6BAB179}" srcOrd="1" destOrd="0" presId="urn:microsoft.com/office/officeart/2018/2/layout/IconLabelList"/>
    <dgm:cxn modelId="{ED7A61D2-0836-6548-AC09-AB523095200D}" type="presParOf" srcId="{4E86A44B-937B-4556-BF07-F25BB7AB91D5}" destId="{AA8870F0-2E65-4A92-9FF0-F865293CCFDD}" srcOrd="2" destOrd="0" presId="urn:microsoft.com/office/officeart/2018/2/layout/IconLabelList"/>
    <dgm:cxn modelId="{863389AB-22AC-814A-B086-C88AD8A29962}" type="presParOf" srcId="{9C920BC1-9F7E-47A5-B315-5D7C36A766C2}" destId="{410CA890-F790-4234-BA6C-99A6BAEDC8E0}" srcOrd="3" destOrd="0" presId="urn:microsoft.com/office/officeart/2018/2/layout/IconLabelList"/>
    <dgm:cxn modelId="{75D60DCD-B56F-DD48-922C-3F789D88B8ED}" type="presParOf" srcId="{9C920BC1-9F7E-47A5-B315-5D7C36A766C2}" destId="{0A9D4AEA-6594-4CDA-8220-E6C6D8ACDE98}" srcOrd="4" destOrd="0" presId="urn:microsoft.com/office/officeart/2018/2/layout/IconLabelList"/>
    <dgm:cxn modelId="{4713A10E-105C-8142-8440-42F4710B4CFE}" type="presParOf" srcId="{0A9D4AEA-6594-4CDA-8220-E6C6D8ACDE98}" destId="{C06D8DCE-8DDE-495D-B70A-640E9BF69FCA}" srcOrd="0" destOrd="0" presId="urn:microsoft.com/office/officeart/2018/2/layout/IconLabelList"/>
    <dgm:cxn modelId="{9D8D4518-C0FA-384A-B6CE-B648C5ADC959}" type="presParOf" srcId="{0A9D4AEA-6594-4CDA-8220-E6C6D8ACDE98}" destId="{16E31457-7A2A-4717-B3C4-53841A1CFA88}" srcOrd="1" destOrd="0" presId="urn:microsoft.com/office/officeart/2018/2/layout/IconLabelList"/>
    <dgm:cxn modelId="{42199B12-2E13-7A4C-B9E5-2C5C05EBAEA8}" type="presParOf" srcId="{0A9D4AEA-6594-4CDA-8220-E6C6D8ACDE98}" destId="{22B9D5DE-D8AC-4D94-977B-E2A31999AD32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04D2F1-F02F-4C10-AABC-0E89D8BBB45D}">
      <dsp:nvSpPr>
        <dsp:cNvPr id="0" name=""/>
        <dsp:cNvSpPr/>
      </dsp:nvSpPr>
      <dsp:spPr>
        <a:xfrm>
          <a:off x="488924" y="350269"/>
          <a:ext cx="798134" cy="79813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76E7A7-82F9-401E-9563-CC5DDCB8F3B3}">
      <dsp:nvSpPr>
        <dsp:cNvPr id="0" name=""/>
        <dsp:cNvSpPr/>
      </dsp:nvSpPr>
      <dsp:spPr>
        <a:xfrm>
          <a:off x="1175" y="1431980"/>
          <a:ext cx="1773632" cy="709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At the beginning of improvement projects</a:t>
          </a:r>
        </a:p>
      </dsp:txBody>
      <dsp:txXfrm>
        <a:off x="1175" y="1431980"/>
        <a:ext cx="1773632" cy="709453"/>
      </dsp:txXfrm>
    </dsp:sp>
    <dsp:sp modelId="{716CD5F7-B764-40C2-B357-FA6F9B2EBDCB}">
      <dsp:nvSpPr>
        <dsp:cNvPr id="0" name=""/>
        <dsp:cNvSpPr/>
      </dsp:nvSpPr>
      <dsp:spPr>
        <a:xfrm>
          <a:off x="2572942" y="350269"/>
          <a:ext cx="798134" cy="79813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8870F0-2E65-4A92-9FF0-F865293CCFDD}">
      <dsp:nvSpPr>
        <dsp:cNvPr id="0" name=""/>
        <dsp:cNvSpPr/>
      </dsp:nvSpPr>
      <dsp:spPr>
        <a:xfrm>
          <a:off x="2085193" y="1431980"/>
          <a:ext cx="1773632" cy="709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During team kickoffs or scoping discussions</a:t>
          </a:r>
        </a:p>
      </dsp:txBody>
      <dsp:txXfrm>
        <a:off x="2085193" y="1431980"/>
        <a:ext cx="1773632" cy="709453"/>
      </dsp:txXfrm>
    </dsp:sp>
    <dsp:sp modelId="{C06D8DCE-8DDE-495D-B70A-640E9BF69FCA}">
      <dsp:nvSpPr>
        <dsp:cNvPr id="0" name=""/>
        <dsp:cNvSpPr/>
      </dsp:nvSpPr>
      <dsp:spPr>
        <a:xfrm>
          <a:off x="1530933" y="2584842"/>
          <a:ext cx="798134" cy="79813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B9D5DE-D8AC-4D94-977B-E2A31999AD32}">
      <dsp:nvSpPr>
        <dsp:cNvPr id="0" name=""/>
        <dsp:cNvSpPr/>
      </dsp:nvSpPr>
      <dsp:spPr>
        <a:xfrm>
          <a:off x="1043184" y="3666553"/>
          <a:ext cx="1773632" cy="709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When needing to clarify a confusing process</a:t>
          </a:r>
        </a:p>
      </dsp:txBody>
      <dsp:txXfrm>
        <a:off x="1043184" y="3666553"/>
        <a:ext cx="1773632" cy="7094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8A8C5-FACF-A7F3-2D31-E8B69020CF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D561CD-DDF1-307D-D4D0-6150CA3CD3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521A56-BA40-02A1-5E07-C49529EC7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D7096-AF85-D84B-A683-DD64A8B890C2}" type="datetimeFigureOut">
              <a:rPr lang="en-US" smtClean="0"/>
              <a:t>6/29/25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F694EC-97C9-E92A-8636-920B9EF37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A0355A-5280-9C08-5803-6EA90C479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33D43-A7BD-1849-924C-CC7EE4965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472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B792F-0E71-D485-6C5C-C3804253A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B797A3-F7AE-C1F3-5CBC-2D1E35AF45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80099B-682E-8F3B-0EB0-B13ABB3BA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D7096-AF85-D84B-A683-DD64A8B890C2}" type="datetimeFigureOut">
              <a:rPr lang="en-US" smtClean="0"/>
              <a:t>6/29/25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3DF0D5-29F0-6684-4564-88E5B238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F39BAA-BD42-867D-1FBB-36184B738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33D43-A7BD-1849-924C-CC7EE4965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369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C125F4-51BE-9E23-E0D0-9A693A7976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570CFD-E606-9EF0-DE36-2E6802BF60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DBFF49-76E2-7A46-7661-3F9944AB0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D7096-AF85-D84B-A683-DD64A8B890C2}" type="datetimeFigureOut">
              <a:rPr lang="en-US" smtClean="0"/>
              <a:t>6/29/25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10FA78-840E-0CCE-A6AB-8E76238E2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2192E2-02C4-8785-323A-F9C63F17D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33D43-A7BD-1849-924C-CC7EE4965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223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50472-5DA9-3758-CFB5-97016D6EB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44CB0-69CA-AB33-686C-85FB4C023A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2177F6-265D-6061-2889-8F5E959F6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D7096-AF85-D84B-A683-DD64A8B890C2}" type="datetimeFigureOut">
              <a:rPr lang="en-US" smtClean="0"/>
              <a:t>6/29/25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327CDE-A018-DBCA-5137-FF860C6CD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95198-A99F-DD3D-46F6-53D0137DB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33D43-A7BD-1849-924C-CC7EE4965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565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B5DEC-2409-23FB-E25B-8327D98F1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F486E7-80DE-9280-DEF2-AA1A4A8B9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2BC57-5742-DDF5-1E1C-A6D329B73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D7096-AF85-D84B-A683-DD64A8B890C2}" type="datetimeFigureOut">
              <a:rPr lang="en-US" smtClean="0"/>
              <a:t>6/29/25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38D8FC-667C-435F-CEDF-865AEBEC3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DC880B-CB73-0147-D7B1-27E3F5030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33D43-A7BD-1849-924C-CC7EE4965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463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EE4E6-2B96-1658-1C03-0F45FD753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F6DD6-57CF-14E2-2D70-0BA266FDE0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FBD5CE-0C84-91CB-CB81-E9BEB04A18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0BD3F0-0C68-7A89-1413-947F43BB7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D7096-AF85-D84B-A683-DD64A8B890C2}" type="datetimeFigureOut">
              <a:rPr lang="en-US" smtClean="0"/>
              <a:t>6/29/25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418463-5747-7EEE-65F6-6E50F0B3A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7272CB-655C-FE17-8EB5-D87D585E9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33D43-A7BD-1849-924C-CC7EE4965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461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9599E-B983-24EB-2989-4E8722251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248FC6-0177-831C-E62C-5E9FB99032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3EACB9-CEF6-06A9-78DE-881BADC745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943902-C467-EDDD-C35B-8AE9A0D262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4F0FE3-540D-CBF7-F153-AAC77AFD9F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C8406C-3A78-DF64-DB57-B2CDA341C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D7096-AF85-D84B-A683-DD64A8B890C2}" type="datetimeFigureOut">
              <a:rPr lang="en-US" smtClean="0"/>
              <a:t>6/29/25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D04A25-8730-783C-E33A-16DD1A5B3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1433A5-A61F-782F-F4CA-0810A0073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33D43-A7BD-1849-924C-CC7EE4965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099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88369-6B1A-F97A-352F-FDEE82D93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0D4F19-FB66-31BB-F601-80C3E9748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D7096-AF85-D84B-A683-DD64A8B890C2}" type="datetimeFigureOut">
              <a:rPr lang="en-US" smtClean="0"/>
              <a:t>6/29/25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C878D3-16A2-9FFF-CBF7-D967D7A72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D6744E-BA4A-BFC7-BBD8-2D00BAE02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33D43-A7BD-1849-924C-CC7EE4965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288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B660D2-582F-EA18-FBB7-4699361E4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D7096-AF85-D84B-A683-DD64A8B890C2}" type="datetimeFigureOut">
              <a:rPr lang="en-US" smtClean="0"/>
              <a:t>6/29/25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F1709D-93ED-19A7-2C58-7415F0927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CBF0AE-42AF-A20A-954B-EF1DD27F9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33D43-A7BD-1849-924C-CC7EE4965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377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EF5A1-1235-EDF0-2F8A-31FC06084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9F4A07-94E7-4534-A213-5BD4BBF2B0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917F88-E471-9C6E-F629-CEB057A60C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58AAE2-F000-1B23-0B1A-8A17E888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D7096-AF85-D84B-A683-DD64A8B890C2}" type="datetimeFigureOut">
              <a:rPr lang="en-US" smtClean="0"/>
              <a:t>6/29/25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079881-CA23-5745-0842-768C2EAC4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33DA1A-2A05-3B7B-CD80-51E2D0A1E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33D43-A7BD-1849-924C-CC7EE4965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634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9FA7B-109D-6791-0A0D-568A12C2E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2ECACB-863F-C604-41A1-53DD5C3700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BDB84B-A4CF-D421-3897-4A3555C740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22740C-F659-0ABE-3AC5-264F95CDD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D7096-AF85-D84B-A683-DD64A8B890C2}" type="datetimeFigureOut">
              <a:rPr lang="en-US" smtClean="0"/>
              <a:t>6/29/25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D0BF56-6A78-0A30-39D4-1E679A459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45F2C5-66EA-2E67-6C2A-EF1537F13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33D43-A7BD-1849-924C-CC7EE4965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547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988911-34AF-2E15-7AAF-88CF00A29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EA1B2D-B21F-580C-E428-0C60754AE3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1677A8-1354-B6C5-092D-F14C0CEE3B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7D7096-AF85-D84B-A683-DD64A8B890C2}" type="datetimeFigureOut">
              <a:rPr lang="en-US" smtClean="0"/>
              <a:t>6/29/25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407D78-32EE-62F7-2B44-5E54E4F920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FBC38C-7558-9A7E-6390-A53F0F3A84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D33D43-A7BD-1849-924C-CC7EE4965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105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Calculator, pen, compass, money and a paper with graphs printed on it">
            <a:extLst>
              <a:ext uri="{FF2B5EF4-FFF2-40B4-BE49-F238E27FC236}">
                <a16:creationId xmlns:a16="http://schemas.microsoft.com/office/drawing/2014/main" id="{FA8C6A45-31FB-60B5-77F2-86CCF0150B6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t="3319" b="3320"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2D1E15-2677-B06C-2ECA-B188C7DAB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65862"/>
            <a:ext cx="6052955" cy="4726276"/>
          </a:xfrm>
        </p:spPr>
        <p:txBody>
          <a:bodyPr>
            <a:normAutofit/>
          </a:bodyPr>
          <a:lstStyle/>
          <a:p>
            <a:pPr algn="r"/>
            <a:r>
              <a:rPr lang="en-US" sz="8000" dirty="0">
                <a:ln w="22225">
                  <a:solidFill>
                    <a:srgbClr val="FFFFFF"/>
                  </a:solidFill>
                </a:ln>
                <a:solidFill>
                  <a:srgbClr val="67A7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SIPOC TIPS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96A8629B-8289-498B-939B-1CA0C1061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2899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06E19C-FCA6-7374-C2D9-282A115DA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4641" y="1065862"/>
            <a:ext cx="3860002" cy="4726276"/>
          </a:xfrm>
        </p:spPr>
        <p:txBody>
          <a:bodyPr anchor="ctr">
            <a:normAutofit/>
          </a:bodyPr>
          <a:lstStyle/>
          <a:p>
            <a:r>
              <a:rPr lang="en-US" sz="2000" b="1" dirty="0">
                <a:solidFill>
                  <a:srgbClr val="FFFFFF"/>
                </a:solidFill>
              </a:rPr>
              <a:t>S - Suppliers </a:t>
            </a:r>
          </a:p>
          <a:p>
            <a:pPr lvl="1"/>
            <a:r>
              <a:rPr lang="en-US" sz="2000" dirty="0">
                <a:solidFill>
                  <a:srgbClr val="FFFFFF"/>
                </a:solidFill>
              </a:rPr>
              <a:t>Who supplies the process inputs?</a:t>
            </a:r>
          </a:p>
          <a:p>
            <a:r>
              <a:rPr lang="en-US" sz="2000" b="1" dirty="0">
                <a:solidFill>
                  <a:srgbClr val="FFFFFF"/>
                </a:solidFill>
              </a:rPr>
              <a:t>I - Inputs</a:t>
            </a:r>
          </a:p>
          <a:p>
            <a:pPr lvl="1"/>
            <a:r>
              <a:rPr lang="en-US" sz="2000" dirty="0">
                <a:solidFill>
                  <a:srgbClr val="FFFFFF"/>
                </a:solidFill>
              </a:rPr>
              <a:t>What inputs are required?</a:t>
            </a:r>
          </a:p>
          <a:p>
            <a:r>
              <a:rPr lang="en-US" sz="2000" b="1" dirty="0">
                <a:solidFill>
                  <a:srgbClr val="FFFFFF"/>
                </a:solidFill>
              </a:rPr>
              <a:t>P – Process</a:t>
            </a:r>
          </a:p>
          <a:p>
            <a:pPr lvl="1"/>
            <a:r>
              <a:rPr lang="en-US" sz="2000" dirty="0">
                <a:solidFill>
                  <a:srgbClr val="FFFFFF"/>
                </a:solidFill>
              </a:rPr>
              <a:t>What are the major steps in the process?</a:t>
            </a:r>
          </a:p>
          <a:p>
            <a:r>
              <a:rPr lang="en-US" sz="2000" b="1" dirty="0">
                <a:solidFill>
                  <a:srgbClr val="FFFFFF"/>
                </a:solidFill>
              </a:rPr>
              <a:t>O – Outputs</a:t>
            </a:r>
          </a:p>
          <a:p>
            <a:pPr lvl="1"/>
            <a:r>
              <a:rPr lang="en-US" sz="2000" dirty="0">
                <a:solidFill>
                  <a:srgbClr val="FFFFFF"/>
                </a:solidFill>
              </a:rPr>
              <a:t>What are the process outputs?</a:t>
            </a:r>
          </a:p>
          <a:p>
            <a:r>
              <a:rPr lang="en-US" sz="2000" b="1" dirty="0">
                <a:solidFill>
                  <a:srgbClr val="FFFFFF"/>
                </a:solidFill>
              </a:rPr>
              <a:t>C – Customer</a:t>
            </a:r>
          </a:p>
          <a:p>
            <a:pPr lvl="1"/>
            <a:r>
              <a:rPr lang="en-US" sz="2000" dirty="0">
                <a:solidFill>
                  <a:srgbClr val="FFFFFF"/>
                </a:solidFill>
              </a:rPr>
              <a:t>Who receives the outputs?</a:t>
            </a:r>
          </a:p>
        </p:txBody>
      </p:sp>
    </p:spTree>
    <p:extLst>
      <p:ext uri="{BB962C8B-B14F-4D97-AF65-F5344CB8AC3E}">
        <p14:creationId xmlns:p14="http://schemas.microsoft.com/office/powerpoint/2010/main" val="14812958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Person writing on a notepad">
            <a:extLst>
              <a:ext uri="{FF2B5EF4-FFF2-40B4-BE49-F238E27FC236}">
                <a16:creationId xmlns:a16="http://schemas.microsoft.com/office/drawing/2014/main" id="{3CE42568-37D9-5DEA-B49D-80CFB36027E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t="14659" b="14363"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CAD22D-769C-F17D-8733-31CA0E4D4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65862"/>
            <a:ext cx="6052955" cy="4726276"/>
          </a:xfrm>
        </p:spPr>
        <p:txBody>
          <a:bodyPr>
            <a:normAutofit/>
          </a:bodyPr>
          <a:lstStyle/>
          <a:p>
            <a:pPr algn="r"/>
            <a:r>
              <a:rPr lang="en-US" sz="8000" dirty="0">
                <a:ln w="22225">
                  <a:solidFill>
                    <a:srgbClr val="FFFFFF"/>
                  </a:solidFill>
                </a:ln>
                <a:solidFill>
                  <a:srgbClr val="67A7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TO USE IT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6A8629B-8289-498B-939B-1CA0C1061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2899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1721379-622F-1F2A-D47B-B94680901F9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5974230"/>
              </p:ext>
            </p:extLst>
          </p:nvPr>
        </p:nvGraphicFramePr>
        <p:xfrm>
          <a:off x="7534641" y="1065862"/>
          <a:ext cx="3860002" cy="4726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318153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80780E-D6C5-FE6A-26C3-8CE5E17A00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ocuments on desk">
            <a:extLst>
              <a:ext uri="{FF2B5EF4-FFF2-40B4-BE49-F238E27FC236}">
                <a16:creationId xmlns:a16="http://schemas.microsoft.com/office/drawing/2014/main" id="{D7647075-8983-9004-006A-3BE4C99D727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t="8690" b="7040"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AD0EEF-E80C-17F5-D280-A5C9B858C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65862"/>
            <a:ext cx="6052955" cy="4726276"/>
          </a:xfrm>
        </p:spPr>
        <p:txBody>
          <a:bodyPr>
            <a:normAutofit/>
          </a:bodyPr>
          <a:lstStyle/>
          <a:p>
            <a:pPr algn="r"/>
            <a:r>
              <a:rPr lang="en-US" sz="8000" dirty="0">
                <a:ln w="22225">
                  <a:solidFill>
                    <a:srgbClr val="FFFFFF"/>
                  </a:solidFill>
                </a:ln>
                <a:solidFill>
                  <a:srgbClr val="67A7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Build a SIPOC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6A8629B-8289-498B-939B-1CA0C1061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2899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64442B-52AC-A531-0653-9A02D765D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4641" y="1065862"/>
            <a:ext cx="3860002" cy="4726276"/>
          </a:xfrm>
        </p:spPr>
        <p:txBody>
          <a:bodyPr anchor="ctr">
            <a:norm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1. Start with the </a:t>
            </a:r>
            <a:r>
              <a:rPr lang="en-US" sz="2000" b="1">
                <a:solidFill>
                  <a:srgbClr val="FFFFFF"/>
                </a:solidFill>
              </a:rPr>
              <a:t>Process</a:t>
            </a:r>
            <a:r>
              <a:rPr lang="en-US" sz="2000">
                <a:solidFill>
                  <a:srgbClr val="FFFFFF"/>
                </a:solidFill>
              </a:rPr>
              <a:t> (5–7 high-level steps)</a:t>
            </a:r>
          </a:p>
          <a:p>
            <a:r>
              <a:rPr lang="en-US" sz="2000">
                <a:solidFill>
                  <a:srgbClr val="FFFFFF"/>
                </a:solidFill>
              </a:rPr>
              <a:t>2. Identify </a:t>
            </a:r>
            <a:r>
              <a:rPr lang="en-US" sz="2000" b="1">
                <a:solidFill>
                  <a:srgbClr val="FFFFFF"/>
                </a:solidFill>
              </a:rPr>
              <a:t>Outputs</a:t>
            </a:r>
            <a:r>
              <a:rPr lang="en-US" sz="2000">
                <a:solidFill>
                  <a:srgbClr val="FFFFFF"/>
                </a:solidFill>
              </a:rPr>
              <a:t> and </a:t>
            </a:r>
            <a:r>
              <a:rPr lang="en-US" sz="2000" b="1">
                <a:solidFill>
                  <a:srgbClr val="FFFFFF"/>
                </a:solidFill>
              </a:rPr>
              <a:t>Customers</a:t>
            </a:r>
            <a:endParaRPr lang="en-US" sz="2000">
              <a:solidFill>
                <a:srgbClr val="FFFFFF"/>
              </a:solidFill>
            </a:endParaRPr>
          </a:p>
          <a:p>
            <a:r>
              <a:rPr lang="en-US" sz="2000">
                <a:solidFill>
                  <a:srgbClr val="FFFFFF"/>
                </a:solidFill>
              </a:rPr>
              <a:t>3. Determine </a:t>
            </a:r>
            <a:r>
              <a:rPr lang="en-US" sz="2000" b="1">
                <a:solidFill>
                  <a:srgbClr val="FFFFFF"/>
                </a:solidFill>
              </a:rPr>
              <a:t>Inputs</a:t>
            </a:r>
            <a:r>
              <a:rPr lang="en-US" sz="2000">
                <a:solidFill>
                  <a:srgbClr val="FFFFFF"/>
                </a:solidFill>
              </a:rPr>
              <a:t> and </a:t>
            </a:r>
            <a:r>
              <a:rPr lang="en-US" sz="2000" b="1">
                <a:solidFill>
                  <a:srgbClr val="FFFFFF"/>
                </a:solidFill>
              </a:rPr>
              <a:t>Suppliers</a:t>
            </a:r>
            <a:endParaRPr lang="en-US" sz="2000">
              <a:solidFill>
                <a:srgbClr val="FFFFFF"/>
              </a:solidFill>
            </a:endParaRPr>
          </a:p>
          <a:p>
            <a:r>
              <a:rPr lang="en-US" sz="2000">
                <a:solidFill>
                  <a:srgbClr val="FFFFFF"/>
                </a:solidFill>
              </a:rPr>
              <a:t>4. Discuss and validate with your team</a:t>
            </a:r>
          </a:p>
        </p:txBody>
      </p:sp>
    </p:spTree>
    <p:extLst>
      <p:ext uri="{BB962C8B-B14F-4D97-AF65-F5344CB8AC3E}">
        <p14:creationId xmlns:p14="http://schemas.microsoft.com/office/powerpoint/2010/main" val="23828941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8B07C57D-3252-D120-87EE-906F0FE8B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941" y="480240"/>
            <a:ext cx="10062117" cy="589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3933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107</Words>
  <Application>Microsoft Macintosh PowerPoint</Application>
  <PresentationFormat>Widescreen</PresentationFormat>
  <Paragraphs>20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Aptos</vt:lpstr>
      <vt:lpstr>Aptos Display</vt:lpstr>
      <vt:lpstr>Arial</vt:lpstr>
      <vt:lpstr>Office Theme</vt:lpstr>
      <vt:lpstr>SIPOC TIPS</vt:lpstr>
      <vt:lpstr>WHEN TO USE IT</vt:lpstr>
      <vt:lpstr>How to Build a SIPOC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Amber Paisley</dc:creator>
  <cp:lastModifiedBy>Amber Paisley</cp:lastModifiedBy>
  <cp:revision>1</cp:revision>
  <dcterms:created xsi:type="dcterms:W3CDTF">2025-06-29T16:52:06Z</dcterms:created>
  <dcterms:modified xsi:type="dcterms:W3CDTF">2025-06-29T17:30:26Z</dcterms:modified>
</cp:coreProperties>
</file>