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4"/>
    <p:restoredTop sz="96315"/>
  </p:normalViewPr>
  <p:slideViewPr>
    <p:cSldViewPr snapToGrid="0">
      <p:cViewPr varScale="1">
        <p:scale>
          <a:sx n="222" d="100"/>
          <a:sy n="222" d="100"/>
        </p:scale>
        <p:origin x="10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06AFA-4867-5A4B-AF89-5FBD556F4341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1B201-A466-664A-AAE1-9CE3A417A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final runs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DD8E6-D532-0346-A9C8-CB2B85FDE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32BFCE6-4AA8-2044-88D6-8D6CCBB8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" y="6168483"/>
            <a:ext cx="2551612" cy="552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C81EFA-648C-5F46-A8B5-36E1F7121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9" y="515224"/>
            <a:ext cx="1595402" cy="12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2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5E92BEE-E1F9-0042-B57F-F7CA27A7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4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C5E23A-81EA-1242-B6C8-69CA19E4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2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CEB61B8-CBF0-A148-92BD-4051F2F8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B3B6198-98CE-134D-B640-E33F60AE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8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8A1D5F2-A8DC-124B-BBDE-8E099182D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81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5BD1604-5B64-284B-893B-CBB8859EF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8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E44DD33-D2D9-794F-A5B7-1AFB6AD87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0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196F55C-F068-294B-93A7-6DE8EC62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01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873C708-53B0-B242-81E0-BCF54430D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9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9E9F5A4-146C-F24A-96A2-7C728D2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837876-32BD-1D43-B51E-B518C90C2ABC}" type="datetimeFigureOut">
              <a:rPr lang="en-US" smtClean="0"/>
              <a:t>12/12/22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996240-CB60-1241-A112-4F6D48D61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6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91467-5E65-6C49-4AAB-A22C4E053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Data Science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15D46-910F-4591-1D1E-12590E32E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8. Final Machine Learning Algorithm Execution</a:t>
            </a:r>
          </a:p>
        </p:txBody>
      </p:sp>
    </p:spTree>
    <p:extLst>
      <p:ext uri="{BB962C8B-B14F-4D97-AF65-F5344CB8AC3E}">
        <p14:creationId xmlns:p14="http://schemas.microsoft.com/office/powerpoint/2010/main" val="285005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43A54-4391-0BD6-D031-9A577827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ML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C264-6A0F-A731-F95C-B4DBEC35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a new final dataset containing only inputs</a:t>
            </a:r>
          </a:p>
          <a:p>
            <a:r>
              <a:rPr lang="en-US" dirty="0"/>
              <a:t>Ensure the full range of possible inputs is covered</a:t>
            </a:r>
          </a:p>
          <a:p>
            <a:r>
              <a:rPr lang="en-US" dirty="0"/>
              <a:t>Run the trained ML algorithm against the data</a:t>
            </a:r>
          </a:p>
          <a:p>
            <a:r>
              <a:rPr lang="en-US" dirty="0"/>
              <a:t>Display the final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033690"/>
      </p:ext>
    </p:extLst>
  </p:cSld>
  <p:clrMapOvr>
    <a:masterClrMapping/>
  </p:clrMapOvr>
</p:sld>
</file>

<file path=ppt/theme/theme1.xml><?xml version="1.0" encoding="utf-8"?>
<a:theme xmlns:a="http://schemas.openxmlformats.org/drawingml/2006/main" name="mbl">
  <a:themeElements>
    <a:clrScheme name="myblendedlearning">
      <a:dk1>
        <a:srgbClr val="000000"/>
      </a:dk1>
      <a:lt1>
        <a:srgbClr val="FFFFFF"/>
      </a:lt1>
      <a:dk2>
        <a:srgbClr val="021689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94A7B7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l" id="{3D80533A-24CA-2846-8A39-E36C07FBE321}" vid="{CA4A00CD-2934-D54C-B13B-DCA0DDE3A1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mbl</Template>
  <TotalTime>2956</TotalTime>
  <Words>47</Words>
  <Application>Microsoft Macintosh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Calibri</vt:lpstr>
      <vt:lpstr>Tw Cen MT</vt:lpstr>
      <vt:lpstr>mbl</vt:lpstr>
      <vt:lpstr>Advanced Data Science Programming</vt:lpstr>
      <vt:lpstr>Final ML Run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Data Science Programming</dc:title>
  <dc:creator>Josh Baran</dc:creator>
  <cp:lastModifiedBy>Josh Baran</cp:lastModifiedBy>
  <cp:revision>2</cp:revision>
  <dcterms:created xsi:type="dcterms:W3CDTF">2022-12-12T14:56:59Z</dcterms:created>
  <dcterms:modified xsi:type="dcterms:W3CDTF">2022-12-14T16:13:13Z</dcterms:modified>
</cp:coreProperties>
</file>