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48"/>
    <p:restoredTop sz="96351"/>
  </p:normalViewPr>
  <p:slideViewPr>
    <p:cSldViewPr snapToGrid="0">
      <p:cViewPr varScale="1">
        <p:scale>
          <a:sx n="263" d="100"/>
          <a:sy n="263" d="100"/>
        </p:scale>
        <p:origin x="18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C32BFCE6-4AA8-2044-88D6-8D6CCBB80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4" y="6168483"/>
            <a:ext cx="2551612" cy="5529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C81EFA-648C-5F46-A8B5-36E1F7121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299" y="515224"/>
            <a:ext cx="1595402" cy="121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94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5E92BEE-E1F9-0042-B57F-F7CA27A73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8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FC5E23A-81EA-1242-B6C8-69CA19E4D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3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CEB61B8-CBF0-A148-92BD-4051F2F8D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79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DB3B6198-98CE-134D-B640-E33F60AEB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51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8A1D5F2-A8DC-124B-BBDE-8E099182D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61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05BD1604-5B64-284B-893B-CBB8859EF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36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E44DD33-D2D9-794F-A5B7-1AFB6AD87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5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196F55C-F068-294B-93A7-6DE8EC629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12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873C708-53B0-B242-81E0-BCF54430D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7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9E9F5A4-146C-F24A-96A2-7C728D229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6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22E505E-7514-EA4A-AB66-3C815B25FB2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4AF67C-6BEB-D540-9320-DBFAF8F5D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99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93B21-EE4E-9272-96F2-7EF8BB1B44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Advanced Data Science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6637C6-8AC4-CEB7-C513-DE9B031A5A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5. Program the Data Recorder</a:t>
            </a:r>
          </a:p>
        </p:txBody>
      </p:sp>
    </p:spTree>
    <p:extLst>
      <p:ext uri="{BB962C8B-B14F-4D97-AF65-F5344CB8AC3E}">
        <p14:creationId xmlns:p14="http://schemas.microsoft.com/office/powerpoint/2010/main" val="366490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0CC59-2BCF-E05F-427A-B5D73B662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Recorder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12134-D085-7DC6-D505-501EC627A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n-US" dirty="0"/>
              <a:t>The data recorder program will run on your PC to receive the data from the control unit and store it as a CSV file.</a:t>
            </a:r>
          </a:p>
          <a:p>
            <a:r>
              <a:rPr lang="en-US" dirty="0"/>
              <a:t>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Import required modules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Open serial port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Set up data storage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Loop while reading data from serial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Parse the data and add it to storage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Handle an interruption from pressing Ctrl-C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Create a </a:t>
            </a:r>
            <a:r>
              <a:rPr lang="en-US" dirty="0" err="1"/>
              <a:t>DataFrame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Write the </a:t>
            </a:r>
            <a:r>
              <a:rPr lang="en-US" dirty="0" err="1"/>
              <a:t>DataFrame</a:t>
            </a:r>
            <a:r>
              <a:rPr lang="en-US" dirty="0"/>
              <a:t> to CSV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Finally, close serial port</a:t>
            </a:r>
          </a:p>
          <a:p>
            <a:pPr lvl="2"/>
            <a:r>
              <a:rPr lang="en-US" dirty="0"/>
              <a:t>Can cause conflicts/errors if not closed cleanly before exiting</a:t>
            </a:r>
          </a:p>
        </p:txBody>
      </p:sp>
    </p:spTree>
    <p:extLst>
      <p:ext uri="{BB962C8B-B14F-4D97-AF65-F5344CB8AC3E}">
        <p14:creationId xmlns:p14="http://schemas.microsoft.com/office/powerpoint/2010/main" val="99799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99C2F-268C-3E46-8283-895603339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3BEDC-DF25-BD8D-199F-128959FA5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os</a:t>
            </a:r>
            <a:endParaRPr lang="en-US" dirty="0"/>
          </a:p>
          <a:p>
            <a:r>
              <a:rPr lang="en-US" dirty="0"/>
              <a:t>pandas</a:t>
            </a:r>
          </a:p>
          <a:p>
            <a:r>
              <a:rPr lang="en-US" dirty="0"/>
              <a:t>serial – needs </a:t>
            </a:r>
            <a:r>
              <a:rPr lang="en-US" b="1" dirty="0" err="1"/>
              <a:t>pyserial</a:t>
            </a:r>
            <a:r>
              <a:rPr lang="en-US" dirty="0"/>
              <a:t> package</a:t>
            </a:r>
          </a:p>
          <a:p>
            <a:pPr lvl="1"/>
            <a:r>
              <a:rPr lang="en-US" dirty="0"/>
              <a:t>To install:</a:t>
            </a:r>
            <a:r>
              <a:rPr lang="en-US" b="1" dirty="0"/>
              <a:t> pip install </a:t>
            </a:r>
            <a:r>
              <a:rPr lang="en-US" b="1" dirty="0" err="1"/>
              <a:t>pyserial</a:t>
            </a:r>
            <a:endParaRPr lang="en-US" b="1" dirty="0"/>
          </a:p>
          <a:p>
            <a:r>
              <a:rPr lang="en-US" dirty="0"/>
              <a:t>sys</a:t>
            </a:r>
          </a:p>
          <a:p>
            <a:r>
              <a:rPr lang="en-US" dirty="0"/>
              <a:t>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75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2FE6E-A0DB-6EBB-2D75-834E6623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Serial 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22094-AA8D-5155-88CA-ED363ED00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use the </a:t>
            </a:r>
            <a:r>
              <a:rPr lang="en-US" b="1" dirty="0"/>
              <a:t>serial </a:t>
            </a:r>
            <a:r>
              <a:rPr lang="en-US" dirty="0"/>
              <a:t>module to interact with the serial port</a:t>
            </a:r>
          </a:p>
          <a:p>
            <a:r>
              <a:rPr lang="en-US" b="1" dirty="0"/>
              <a:t>serial</a:t>
            </a:r>
            <a:r>
              <a:rPr lang="en-US" dirty="0"/>
              <a:t> provides a tool to list available ports:</a:t>
            </a:r>
          </a:p>
          <a:p>
            <a:pPr lvl="1"/>
            <a:r>
              <a:rPr lang="en-US" b="1" dirty="0" err="1"/>
              <a:t>serial.tools.list_ports.comports</a:t>
            </a:r>
            <a:r>
              <a:rPr lang="en-US" b="1" dirty="0"/>
              <a:t>()</a:t>
            </a:r>
          </a:p>
          <a:p>
            <a:r>
              <a:rPr lang="en-US" dirty="0"/>
              <a:t>If only one is available, use it. If more than one, input choice</a:t>
            </a:r>
          </a:p>
          <a:p>
            <a:r>
              <a:rPr lang="en-US" dirty="0"/>
              <a:t>Open the selected port</a:t>
            </a:r>
          </a:p>
          <a:p>
            <a:pPr lvl="1"/>
            <a:r>
              <a:rPr lang="en-US" b="1" dirty="0" err="1"/>
              <a:t>serial.Serial</a:t>
            </a:r>
            <a:r>
              <a:rPr lang="en-US" b="1" dirty="0"/>
              <a:t>(device, 115200, timeout=1)</a:t>
            </a:r>
          </a:p>
          <a:p>
            <a:r>
              <a:rPr lang="en-US" dirty="0"/>
              <a:t>Sleep for 2 seconds – some systems need time to complete the connection</a:t>
            </a:r>
          </a:p>
        </p:txBody>
      </p:sp>
    </p:spTree>
    <p:extLst>
      <p:ext uri="{BB962C8B-B14F-4D97-AF65-F5344CB8AC3E}">
        <p14:creationId xmlns:p14="http://schemas.microsoft.com/office/powerpoint/2010/main" val="16705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B8792-D77C-54FE-DC87-DE337D5D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5989B-3EB7-AC52-78F7-F1764D3A2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list to store the data</a:t>
            </a:r>
          </a:p>
          <a:p>
            <a:r>
              <a:rPr lang="en-US" dirty="0"/>
              <a:t>Go into a loop, reading the data line by line</a:t>
            </a:r>
          </a:p>
          <a:p>
            <a:r>
              <a:rPr lang="en-US" dirty="0"/>
              <a:t>Parse the data into a tuple</a:t>
            </a:r>
          </a:p>
          <a:p>
            <a:r>
              <a:rPr lang="en-US" dirty="0"/>
              <a:t>Convert to integers and store in the list</a:t>
            </a:r>
          </a:p>
        </p:txBody>
      </p:sp>
    </p:spTree>
    <p:extLst>
      <p:ext uri="{BB962C8B-B14F-4D97-AF65-F5344CB8AC3E}">
        <p14:creationId xmlns:p14="http://schemas.microsoft.com/office/powerpoint/2010/main" val="3657031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2B678-7433-CA9A-5ECC-CBAAFF5A0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Handle the Interruption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5A745-77B7-1F06-7306-4564C33E8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continue looping until it is interrupted by pressing </a:t>
            </a:r>
            <a:r>
              <a:rPr lang="en-US" b="1" dirty="0"/>
              <a:t>Ctrl-C</a:t>
            </a:r>
          </a:p>
          <a:p>
            <a:r>
              <a:rPr lang="en-US" dirty="0"/>
              <a:t>When that happens, a </a:t>
            </a:r>
            <a:r>
              <a:rPr lang="en-US" b="1" dirty="0" err="1"/>
              <a:t>KeyboardInterrupt</a:t>
            </a:r>
            <a:r>
              <a:rPr lang="en-US" dirty="0"/>
              <a:t> error is raised</a:t>
            </a:r>
          </a:p>
          <a:p>
            <a:r>
              <a:rPr lang="en-US" dirty="0"/>
              <a:t>Use </a:t>
            </a:r>
            <a:r>
              <a:rPr lang="en-US" b="1" dirty="0"/>
              <a:t>try/except</a:t>
            </a:r>
            <a:r>
              <a:rPr lang="en-US" dirty="0"/>
              <a:t> in the loop to catch the error and </a:t>
            </a:r>
            <a:r>
              <a:rPr lang="en-US" b="1" dirty="0"/>
              <a:t>break</a:t>
            </a:r>
            <a:r>
              <a:rPr lang="en-US" dirty="0"/>
              <a:t> out of the loop</a:t>
            </a:r>
          </a:p>
        </p:txBody>
      </p:sp>
    </p:spTree>
    <p:extLst>
      <p:ext uri="{BB962C8B-B14F-4D97-AF65-F5344CB8AC3E}">
        <p14:creationId xmlns:p14="http://schemas.microsoft.com/office/powerpoint/2010/main" val="244105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08FFE-D856-2783-3394-241942386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as CSV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7F5FA-BAA4-5FAF-B55D-E6C313661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the loop is finished, we’ll use Pandas to write the data as CSV via a </a:t>
            </a:r>
            <a:r>
              <a:rPr lang="en-US" dirty="0" err="1"/>
              <a:t>DataFrame</a:t>
            </a:r>
            <a:endParaRPr lang="en-US" dirty="0"/>
          </a:p>
          <a:p>
            <a:r>
              <a:rPr lang="en-US" dirty="0"/>
              <a:t>Create a </a:t>
            </a:r>
            <a:r>
              <a:rPr lang="en-US" dirty="0" err="1"/>
              <a:t>Dataframe</a:t>
            </a:r>
            <a:r>
              <a:rPr lang="en-US" dirty="0"/>
              <a:t> from the list</a:t>
            </a:r>
          </a:p>
          <a:p>
            <a:pPr lvl="1"/>
            <a:r>
              <a:rPr lang="en-US" dirty="0"/>
              <a:t>Use column names [‘</a:t>
            </a:r>
            <a:r>
              <a:rPr lang="en-US" dirty="0" err="1"/>
              <a:t>force’,’rpm</a:t>
            </a:r>
            <a:r>
              <a:rPr lang="en-US" dirty="0"/>
              <a:t>’]</a:t>
            </a:r>
          </a:p>
          <a:p>
            <a:r>
              <a:rPr lang="en-US" dirty="0"/>
              <a:t>Use </a:t>
            </a:r>
            <a:r>
              <a:rPr lang="en-US" b="1" dirty="0" err="1"/>
              <a:t>as_csv</a:t>
            </a:r>
            <a:r>
              <a:rPr lang="en-US" b="1" dirty="0"/>
              <a:t>() </a:t>
            </a:r>
            <a:r>
              <a:rPr lang="en-US" dirty="0"/>
              <a:t>to write out the file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2692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6F589-BDCF-ABC0-AB53-010431A23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on Command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979C1-8196-170E-50FF-D7A58673E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Since we’re using ctrl-c to interrupt, this program should be run on command line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 Anaconda Navigator, go to Environments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Select the </a:t>
            </a:r>
            <a:r>
              <a:rPr lang="en-US" b="1" dirty="0"/>
              <a:t>ds2023</a:t>
            </a:r>
            <a:r>
              <a:rPr lang="en-US" dirty="0"/>
              <a:t> environment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Click the green arrow and select Open Terminal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Change to the directory containing </a:t>
            </a:r>
            <a:r>
              <a:rPr lang="en-US" b="1" dirty="0" err="1"/>
              <a:t>readserial.py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Run: </a:t>
            </a:r>
            <a:r>
              <a:rPr lang="en-US" b="1" dirty="0"/>
              <a:t>python </a:t>
            </a:r>
            <a:r>
              <a:rPr lang="en-US" b="1" dirty="0" err="1"/>
              <a:t>readserial.py</a:t>
            </a:r>
            <a:endParaRPr lang="en-US" b="1" dirty="0"/>
          </a:p>
          <a:p>
            <a:pPr lvl="2"/>
            <a:r>
              <a:rPr lang="en-US" dirty="0"/>
              <a:t>If more than one serial device is active, select the one with </a:t>
            </a:r>
            <a:r>
              <a:rPr lang="en-US" b="1" dirty="0"/>
              <a:t>Trinket M0</a:t>
            </a:r>
            <a:r>
              <a:rPr lang="en-US" dirty="0"/>
              <a:t> in the name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Let the program run while you run the device and adjust the motor mount up and down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Press ctrl-c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file named </a:t>
            </a:r>
            <a:r>
              <a:rPr lang="en-US" b="1" dirty="0" err="1"/>
              <a:t>machinedata.csv</a:t>
            </a:r>
            <a:r>
              <a:rPr lang="en-US" dirty="0"/>
              <a:t> should have been written</a:t>
            </a:r>
          </a:p>
        </p:txBody>
      </p:sp>
    </p:spTree>
    <p:extLst>
      <p:ext uri="{BB962C8B-B14F-4D97-AF65-F5344CB8AC3E}">
        <p14:creationId xmlns:p14="http://schemas.microsoft.com/office/powerpoint/2010/main" val="257457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FB3B4-197D-BA41-6B25-A892A0B58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C7285-A77F-39EE-00B4-C7B451639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the code from the class website and get it running on your device and PC</a:t>
            </a:r>
          </a:p>
          <a:p>
            <a:r>
              <a:rPr lang="en-US" dirty="0"/>
              <a:t>If you have any issues, contact me for a coaching call</a:t>
            </a:r>
          </a:p>
        </p:txBody>
      </p:sp>
    </p:spTree>
    <p:extLst>
      <p:ext uri="{BB962C8B-B14F-4D97-AF65-F5344CB8AC3E}">
        <p14:creationId xmlns:p14="http://schemas.microsoft.com/office/powerpoint/2010/main" val="3116197321"/>
      </p:ext>
    </p:extLst>
  </p:cSld>
  <p:clrMapOvr>
    <a:masterClrMapping/>
  </p:clrMapOvr>
</p:sld>
</file>

<file path=ppt/theme/theme1.xml><?xml version="1.0" encoding="utf-8"?>
<a:theme xmlns:a="http://schemas.openxmlformats.org/drawingml/2006/main" name="mbl">
  <a:themeElements>
    <a:clrScheme name="myblendedlearning">
      <a:dk1>
        <a:srgbClr val="000000"/>
      </a:dk1>
      <a:lt1>
        <a:srgbClr val="FFFFFF"/>
      </a:lt1>
      <a:dk2>
        <a:srgbClr val="021689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94A7B7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l" id="{3D80533A-24CA-2846-8A39-E36C07FBE321}" vid="{CA4A00CD-2934-D54C-B13B-DCA0DDE3A1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mbl</Template>
  <TotalTime>2517</TotalTime>
  <Words>438</Words>
  <Application>Microsoft Macintosh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Calibri</vt:lpstr>
      <vt:lpstr>Tw Cen MT</vt:lpstr>
      <vt:lpstr>mbl</vt:lpstr>
      <vt:lpstr>Advanced Data Science Programming</vt:lpstr>
      <vt:lpstr>Data Recorder Program</vt:lpstr>
      <vt:lpstr>Required Modules</vt:lpstr>
      <vt:lpstr>Using the Serial Port</vt:lpstr>
      <vt:lpstr>Read the Data</vt:lpstr>
      <vt:lpstr>Handle the Interruption</vt:lpstr>
      <vt:lpstr>Save as CSV</vt:lpstr>
      <vt:lpstr>Run on Command Line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Data Science Programming</dc:title>
  <dc:creator>Josh Baran</dc:creator>
  <cp:lastModifiedBy>Josh Baran</cp:lastModifiedBy>
  <cp:revision>3</cp:revision>
  <dcterms:created xsi:type="dcterms:W3CDTF">2022-11-29T14:54:45Z</dcterms:created>
  <dcterms:modified xsi:type="dcterms:W3CDTF">2024-01-11T11:49:50Z</dcterms:modified>
</cp:coreProperties>
</file>