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274" d="100"/>
          <a:sy n="274" d="100"/>
        </p:scale>
        <p:origin x="1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2BFCE6-4AA8-2044-88D6-8D6CCBB8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" y="6168483"/>
            <a:ext cx="2551612" cy="55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81EFA-648C-5F46-A8B5-36E1F712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99" y="515224"/>
            <a:ext cx="1595402" cy="12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7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E92BEE-E1F9-0042-B57F-F7CA27A7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4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FC5E23A-81EA-1242-B6C8-69CA19E4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8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CEB61B8-CBF0-A148-92BD-4051F2F8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3B6198-98CE-134D-B640-E33F60AE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8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A1D5F2-A8DC-124B-BBDE-8E099182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2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44DD33-D2D9-794F-A5B7-1AFB6AD8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6F55C-F068-294B-93A7-6DE8EC6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2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73C708-53B0-B242-81E0-BCF5443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E9F5A4-146C-F24A-96A2-7C728D22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DB979C5-66D5-AC4F-888C-9BCC5F105197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86C214A-ED3F-EC42-8C3A-B95D6BC81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8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ssm.cc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unicorn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82C2-F49F-B19D-AFBF-84654B93E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Intermediate Data Science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4E1A3-8F4D-A53A-C561-4DCA50393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9. Running on Schedule or as Continuous Service</a:t>
            </a:r>
          </a:p>
        </p:txBody>
      </p:sp>
    </p:spTree>
    <p:extLst>
      <p:ext uri="{BB962C8B-B14F-4D97-AF65-F5344CB8AC3E}">
        <p14:creationId xmlns:p14="http://schemas.microsoft.com/office/powerpoint/2010/main" val="176659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6A1B-7E63-B187-4AEF-2113D8B2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Homework: None!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EC36E-D368-37A4-25E3-FC7CAFB2B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assigned homework</a:t>
            </a:r>
          </a:p>
          <a:p>
            <a:r>
              <a:rPr lang="en-US" dirty="0"/>
              <a:t>Contact me for help with getting your project running on schedule or service</a:t>
            </a:r>
          </a:p>
          <a:p>
            <a:r>
              <a:rPr lang="en-US" b="1" dirty="0"/>
              <a:t>Reminder –</a:t>
            </a:r>
            <a:r>
              <a:rPr lang="en-US" dirty="0"/>
              <a:t> Send me your shipping address to get a parts kit for the machine build in the Advanced class</a:t>
            </a:r>
          </a:p>
        </p:txBody>
      </p:sp>
    </p:spTree>
    <p:extLst>
      <p:ext uri="{BB962C8B-B14F-4D97-AF65-F5344CB8AC3E}">
        <p14:creationId xmlns:p14="http://schemas.microsoft.com/office/powerpoint/2010/main" val="301228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AF37-7C0D-0207-5C4C-3166F1B8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Schedule or Continuous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661C5-CD3B-A20D-3655-52A2B3CCE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projects are just run on demand:</a:t>
            </a:r>
          </a:p>
          <a:p>
            <a:pPr lvl="1"/>
            <a:r>
              <a:rPr lang="en-US" dirty="0"/>
              <a:t>Machine stopped – run report on recent usage</a:t>
            </a:r>
          </a:p>
          <a:p>
            <a:pPr lvl="1"/>
            <a:r>
              <a:rPr lang="en-US" dirty="0"/>
              <a:t>Best to not use schedule or service</a:t>
            </a:r>
          </a:p>
          <a:p>
            <a:pPr lvl="2"/>
            <a:r>
              <a:rPr lang="en-US" dirty="0"/>
              <a:t>Optional: Create shortcut</a:t>
            </a:r>
          </a:p>
          <a:p>
            <a:r>
              <a:rPr lang="en-US" dirty="0"/>
              <a:t>Some projects are used periodically:</a:t>
            </a:r>
          </a:p>
          <a:p>
            <a:pPr lvl="1"/>
            <a:r>
              <a:rPr lang="en-US" dirty="0"/>
              <a:t>Update inventory reports weekly</a:t>
            </a:r>
          </a:p>
          <a:p>
            <a:pPr lvl="1"/>
            <a:r>
              <a:rPr lang="en-US" dirty="0"/>
              <a:t>Use Scheduler</a:t>
            </a:r>
          </a:p>
          <a:p>
            <a:r>
              <a:rPr lang="en-US" dirty="0"/>
              <a:t>Some projects always need to be available:</a:t>
            </a:r>
          </a:p>
          <a:p>
            <a:pPr lvl="1"/>
            <a:r>
              <a:rPr lang="en-US" dirty="0"/>
              <a:t>Dashboards</a:t>
            </a:r>
          </a:p>
          <a:p>
            <a:pPr lvl="1"/>
            <a:r>
              <a:rPr lang="en-US" dirty="0"/>
              <a:t>Use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7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9F69-6967-7E12-138E-6DA516BE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Launching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31C22-9192-E989-F1D6-50282CE56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Python scripts should not be run directly from shortcuts/schedules/services</a:t>
            </a:r>
          </a:p>
          <a:p>
            <a:pPr lvl="1"/>
            <a:r>
              <a:rPr lang="en-US" dirty="0"/>
              <a:t>Need to select python environment</a:t>
            </a:r>
          </a:p>
          <a:p>
            <a:pPr lvl="1"/>
            <a:r>
              <a:rPr lang="en-US" dirty="0"/>
              <a:t>Harder to maintain/make changes</a:t>
            </a:r>
          </a:p>
          <a:p>
            <a:r>
              <a:rPr lang="en-US" dirty="0"/>
              <a:t>Better to create a launcher:</a:t>
            </a:r>
          </a:p>
          <a:p>
            <a:pPr lvl="1"/>
            <a:r>
              <a:rPr lang="en-US" dirty="0"/>
              <a:t>Windows - *.bat file</a:t>
            </a:r>
          </a:p>
          <a:p>
            <a:pPr lvl="1"/>
            <a:r>
              <a:rPr lang="en-US" dirty="0"/>
              <a:t>Linux/Mac - *.</a:t>
            </a:r>
            <a:r>
              <a:rPr lang="en-US" dirty="0" err="1"/>
              <a:t>sh</a:t>
            </a:r>
            <a:r>
              <a:rPr lang="en-US" dirty="0"/>
              <a:t> file</a:t>
            </a:r>
          </a:p>
          <a:p>
            <a:r>
              <a:rPr lang="en-US" dirty="0"/>
              <a:t>Shortcut/Schedule/Service calls the launcher, and the launcher then performs all setup steps:</a:t>
            </a:r>
          </a:p>
          <a:p>
            <a:pPr lvl="1"/>
            <a:r>
              <a:rPr lang="en-US" dirty="0"/>
              <a:t>Change to correct directory</a:t>
            </a:r>
          </a:p>
          <a:p>
            <a:pPr lvl="1"/>
            <a:r>
              <a:rPr lang="en-US" dirty="0"/>
              <a:t>Load python environment</a:t>
            </a:r>
          </a:p>
          <a:p>
            <a:pPr lvl="1"/>
            <a:r>
              <a:rPr lang="en-US" dirty="0"/>
              <a:t>Optional:</a:t>
            </a:r>
          </a:p>
          <a:p>
            <a:pPr lvl="2"/>
            <a:r>
              <a:rPr lang="en-US" dirty="0"/>
              <a:t>Pass parameters to program</a:t>
            </a:r>
          </a:p>
          <a:p>
            <a:pPr lvl="2"/>
            <a:r>
              <a:rPr lang="en-US" dirty="0"/>
              <a:t>Cleanup from previous runs</a:t>
            </a:r>
          </a:p>
        </p:txBody>
      </p:sp>
    </p:spTree>
    <p:extLst>
      <p:ext uri="{BB962C8B-B14F-4D97-AF65-F5344CB8AC3E}">
        <p14:creationId xmlns:p14="http://schemas.microsoft.com/office/powerpoint/2010/main" val="338589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5EB1B-DFCC-251A-54BF-4785CDD4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Launcher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96DE11-A8C7-1830-BA3A-76EBBB11B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Windows - *.bat file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7C0640-4CCF-C58A-F5DE-58C307C99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Linux/Mac - *.</a:t>
            </a:r>
            <a:r>
              <a:rPr lang="en-US" dirty="0" err="1"/>
              <a:t>sh</a:t>
            </a:r>
            <a:r>
              <a:rPr lang="en-US" dirty="0"/>
              <a:t> file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4D4CE34-C432-E9DB-0E66-875F97C9DD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3864677"/>
            <a:ext cx="5183188" cy="96538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4BA2B4-8E7A-3999-0F82-FE7D706B86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4021042"/>
            <a:ext cx="5157787" cy="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9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F6E6-3F3B-6C05-A212-A887A8F1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on Schedule - Windows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1BE916-0775-38F8-FD31-04D3A72FD1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Run </a:t>
            </a:r>
            <a:r>
              <a:rPr lang="en-US" b="1" dirty="0"/>
              <a:t>Task Scheduler</a:t>
            </a:r>
          </a:p>
          <a:p>
            <a:r>
              <a:rPr lang="en-US" dirty="0"/>
              <a:t>Select </a:t>
            </a:r>
            <a:r>
              <a:rPr lang="en-US" b="1" dirty="0"/>
              <a:t>Create Basic Task…</a:t>
            </a:r>
          </a:p>
          <a:p>
            <a:r>
              <a:rPr lang="en-US" dirty="0"/>
              <a:t>Enter name and description</a:t>
            </a:r>
          </a:p>
          <a:p>
            <a:r>
              <a:rPr lang="en-US" dirty="0"/>
              <a:t>Select Trigger type</a:t>
            </a:r>
          </a:p>
          <a:p>
            <a:r>
              <a:rPr lang="en-US" dirty="0"/>
              <a:t>Enter Trigger details</a:t>
            </a:r>
          </a:p>
          <a:p>
            <a:r>
              <a:rPr lang="en-US" dirty="0"/>
              <a:t>Select </a:t>
            </a:r>
            <a:r>
              <a:rPr lang="en-US" b="1" dirty="0"/>
              <a:t>Start a program</a:t>
            </a:r>
          </a:p>
          <a:p>
            <a:r>
              <a:rPr lang="en-US" dirty="0"/>
              <a:t>Select .bat file</a:t>
            </a:r>
          </a:p>
          <a:p>
            <a:r>
              <a:rPr lang="en-US" dirty="0"/>
              <a:t>Double-check values and then click </a:t>
            </a:r>
            <a:r>
              <a:rPr lang="en-US" b="1" dirty="0"/>
              <a:t>Finish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38948F-2611-DA08-41B3-6078CA9B15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47901"/>
            <a:ext cx="5181600" cy="3706786"/>
          </a:xfrm>
          <a:prstGeom prst="rect">
            <a:avLst/>
          </a:prstGeom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53BCA3B7-7887-8543-9303-977089E42FAC}"/>
              </a:ext>
            </a:extLst>
          </p:cNvPr>
          <p:cNvSpPr/>
          <p:nvPr/>
        </p:nvSpPr>
        <p:spPr>
          <a:xfrm rot="10800000">
            <a:off x="8494172" y="3285110"/>
            <a:ext cx="208873" cy="287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523300-34FC-D663-9D6D-CBEA35F94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97" y="2303088"/>
            <a:ext cx="4841103" cy="3396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A3D20-000C-757F-30E5-44E278B05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956" y="2303088"/>
            <a:ext cx="5055036" cy="3551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0CECA8-88BC-F35D-8314-C187E2E84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955" y="2306023"/>
            <a:ext cx="5118879" cy="3593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19454D-8EF6-3E8E-F945-8BE585A6A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954" y="2310405"/>
            <a:ext cx="5118880" cy="358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3A568D-D192-A64F-C731-626A792CE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953" y="2292075"/>
            <a:ext cx="5138747" cy="36074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49C07-3860-43FB-19F7-2EE7EEE48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599" y="2310405"/>
            <a:ext cx="5126235" cy="35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67C1-E08A-7D0D-5273-E760F75B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on Schedule – Linux/Mac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2A78-4533-60DE-A1C8-86CBA276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Terminal</a:t>
            </a:r>
          </a:p>
          <a:p>
            <a:r>
              <a:rPr lang="en-US" dirty="0"/>
              <a:t>Run </a:t>
            </a:r>
            <a:r>
              <a:rPr lang="en-US" b="1" dirty="0"/>
              <a:t>crontab –e</a:t>
            </a:r>
          </a:p>
          <a:p>
            <a:r>
              <a:rPr lang="en-US" dirty="0"/>
              <a:t>Enter a line with the following format:</a:t>
            </a:r>
          </a:p>
          <a:p>
            <a:pPr lvl="1"/>
            <a:r>
              <a:rPr lang="en-US" dirty="0"/>
              <a:t>minute hour day month </a:t>
            </a:r>
            <a:r>
              <a:rPr lang="en-US" dirty="0" err="1"/>
              <a:t>day_of_week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Use * for any item that is “don’t care”</a:t>
            </a:r>
          </a:p>
          <a:p>
            <a:pPr lvl="1"/>
            <a:r>
              <a:rPr lang="en-US" dirty="0"/>
              <a:t>Ex – run weekly on Friday at 5pm</a:t>
            </a:r>
          </a:p>
          <a:p>
            <a:pPr lvl="2"/>
            <a:r>
              <a:rPr lang="en-US" dirty="0"/>
              <a:t>0 17 * * 5 ~/ds2022/201/"9 - schedule service”/</a:t>
            </a:r>
            <a:r>
              <a:rPr lang="en-US" dirty="0" err="1"/>
              <a:t>launcher.sh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8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C20D-5EB7-A81F-ED9B-6A91AA9F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as Service -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855D-4241-A13F-F664-8A1EECB23F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Install a tool called </a:t>
            </a:r>
            <a:r>
              <a:rPr lang="en-US" b="1" dirty="0"/>
              <a:t>NSSM</a:t>
            </a:r>
          </a:p>
          <a:p>
            <a:pPr lvl="1"/>
            <a:r>
              <a:rPr lang="en-US" dirty="0">
                <a:hlinkClick r:id="rId2"/>
              </a:rPr>
              <a:t>https://nssm.cc/</a:t>
            </a:r>
            <a:endParaRPr lang="en-US" b="1" dirty="0"/>
          </a:p>
          <a:p>
            <a:pPr lvl="1"/>
            <a:r>
              <a:rPr lang="en-US" dirty="0"/>
              <a:t>Contact me to set up coaching call for help with setup</a:t>
            </a:r>
          </a:p>
          <a:p>
            <a:r>
              <a:rPr lang="en-US" dirty="0"/>
              <a:t>Open a terminal and run the command:</a:t>
            </a:r>
          </a:p>
          <a:p>
            <a:pPr lvl="1"/>
            <a:r>
              <a:rPr lang="en-US" dirty="0" err="1"/>
              <a:t>nssm</a:t>
            </a:r>
            <a:r>
              <a:rPr lang="en-US" dirty="0"/>
              <a:t> install ”</a:t>
            </a:r>
            <a:r>
              <a:rPr lang="en-US" dirty="0" err="1"/>
              <a:t>service_name</a:t>
            </a:r>
            <a:r>
              <a:rPr lang="en-US" dirty="0"/>
              <a:t>”</a:t>
            </a:r>
          </a:p>
          <a:p>
            <a:r>
              <a:rPr lang="en-US" dirty="0"/>
              <a:t>Select launcher .bat file for </a:t>
            </a:r>
            <a:r>
              <a:rPr lang="en-US" b="1" dirty="0"/>
              <a:t>Path</a:t>
            </a:r>
            <a:r>
              <a:rPr lang="en-US" dirty="0"/>
              <a:t> and click </a:t>
            </a:r>
            <a:r>
              <a:rPr lang="en-US" b="1" dirty="0"/>
              <a:t>Install Service</a:t>
            </a:r>
          </a:p>
          <a:p>
            <a:r>
              <a:rPr lang="en-US" dirty="0"/>
              <a:t>It will now operate like a regular Windows Service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8B070A-9D69-4D4D-37AF-F9E854492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94688"/>
            <a:ext cx="5181600" cy="28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8DA4-CBEF-A68A-A535-ECC17B38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as Service – Linux/Mac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9AE0D-20DC-9E90-DA16-9CCCF864F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544" y="1825625"/>
            <a:ext cx="7055269" cy="4351338"/>
          </a:xfrm>
        </p:spPr>
        <p:txBody>
          <a:bodyPr/>
          <a:lstStyle/>
          <a:p>
            <a:r>
              <a:rPr lang="en-US" dirty="0"/>
              <a:t>Create service file</a:t>
            </a:r>
          </a:p>
          <a:p>
            <a:pPr lvl="1"/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systemd</a:t>
            </a:r>
            <a:r>
              <a:rPr lang="en-US" b="1" dirty="0"/>
              <a:t>/system/</a:t>
            </a:r>
            <a:r>
              <a:rPr lang="en-US" b="1" dirty="0" err="1"/>
              <a:t>dashboard.service</a:t>
            </a:r>
            <a:endParaRPr lang="en-US" b="1" dirty="0"/>
          </a:p>
          <a:p>
            <a:r>
              <a:rPr lang="en-US" dirty="0"/>
              <a:t>Install service</a:t>
            </a:r>
          </a:p>
          <a:p>
            <a:pPr lvl="1"/>
            <a:r>
              <a:rPr lang="en-US" b="1" dirty="0" err="1"/>
              <a:t>sudo</a:t>
            </a:r>
            <a:r>
              <a:rPr lang="en-US" b="1" dirty="0"/>
              <a:t> </a:t>
            </a:r>
            <a:r>
              <a:rPr lang="en-US" b="1" dirty="0" err="1"/>
              <a:t>systemctl</a:t>
            </a:r>
            <a:r>
              <a:rPr lang="en-US" b="1" dirty="0"/>
              <a:t> enable </a:t>
            </a:r>
            <a:r>
              <a:rPr lang="en-US" b="1" dirty="0" err="1"/>
              <a:t>dashboard.service</a:t>
            </a:r>
            <a:endParaRPr lang="en-US" b="1" dirty="0"/>
          </a:p>
          <a:p>
            <a:r>
              <a:rPr lang="en-US" dirty="0"/>
              <a:t>Start/Stop service</a:t>
            </a:r>
          </a:p>
          <a:p>
            <a:pPr lvl="1"/>
            <a:r>
              <a:rPr lang="en-US" b="1" dirty="0" err="1"/>
              <a:t>sudo</a:t>
            </a:r>
            <a:r>
              <a:rPr lang="en-US" b="1" dirty="0"/>
              <a:t> </a:t>
            </a:r>
            <a:r>
              <a:rPr lang="en-US" b="1" dirty="0" err="1"/>
              <a:t>systemctl</a:t>
            </a:r>
            <a:r>
              <a:rPr lang="en-US" b="1" dirty="0"/>
              <a:t> start </a:t>
            </a:r>
            <a:r>
              <a:rPr lang="en-US" b="1" dirty="0" err="1"/>
              <a:t>dashboard.service</a:t>
            </a:r>
            <a:endParaRPr lang="en-US" b="1" dirty="0"/>
          </a:p>
          <a:p>
            <a:pPr lvl="1"/>
            <a:r>
              <a:rPr lang="en-US" b="1" dirty="0" err="1"/>
              <a:t>sudo</a:t>
            </a:r>
            <a:r>
              <a:rPr lang="en-US" b="1" dirty="0"/>
              <a:t> </a:t>
            </a:r>
            <a:r>
              <a:rPr lang="en-US" b="1" dirty="0" err="1"/>
              <a:t>systemctl</a:t>
            </a:r>
            <a:r>
              <a:rPr lang="en-US" b="1" dirty="0"/>
              <a:t> stop </a:t>
            </a:r>
            <a:r>
              <a:rPr lang="en-US" b="1" dirty="0" err="1"/>
              <a:t>dashboard.service</a:t>
            </a:r>
            <a:endParaRPr lang="en-US" b="1" dirty="0"/>
          </a:p>
          <a:p>
            <a:r>
              <a:rPr lang="en-US" dirty="0"/>
              <a:t>Contact me for coaching call for help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0D0BA5-9904-09C6-3983-ED9A2BB9E1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4950" y="2966244"/>
            <a:ext cx="36449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546E-E202-DB2C-318E-43F7C536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Robust Server for Dash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7B70-8738-423F-181D-0FEFB16E6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built-in server for Dash is intended just for testing</a:t>
            </a:r>
          </a:p>
          <a:p>
            <a:r>
              <a:rPr lang="en-US" dirty="0"/>
              <a:t>If you plan on allowing multiple users, or if your app will be a critical service that needs to keep running, you should use an official WSGI server</a:t>
            </a:r>
          </a:p>
          <a:p>
            <a:r>
              <a:rPr lang="en-US" dirty="0"/>
              <a:t>I recommend </a:t>
            </a:r>
            <a:r>
              <a:rPr lang="en-US" b="1" dirty="0" err="1"/>
              <a:t>gunicorn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https://gunicorn.org</a:t>
            </a:r>
            <a:endParaRPr lang="en-US" dirty="0"/>
          </a:p>
          <a:p>
            <a:r>
              <a:rPr lang="en-US" dirty="0"/>
              <a:t>Contact me for help setting up</a:t>
            </a:r>
          </a:p>
        </p:txBody>
      </p:sp>
    </p:spTree>
    <p:extLst>
      <p:ext uri="{BB962C8B-B14F-4D97-AF65-F5344CB8AC3E}">
        <p14:creationId xmlns:p14="http://schemas.microsoft.com/office/powerpoint/2010/main" val="1657937095"/>
      </p:ext>
    </p:extLst>
  </p:cSld>
  <p:clrMapOvr>
    <a:masterClrMapping/>
  </p:clrMapOvr>
</p:sld>
</file>

<file path=ppt/theme/theme1.xml><?xml version="1.0" encoding="utf-8"?>
<a:theme xmlns:a="http://schemas.openxmlformats.org/drawingml/2006/main" name="mbl">
  <a:themeElements>
    <a:clrScheme name="myblendedlearning">
      <a:dk1>
        <a:srgbClr val="000000"/>
      </a:dk1>
      <a:lt1>
        <a:srgbClr val="FFFFFF"/>
      </a:lt1>
      <a:dk2>
        <a:srgbClr val="02168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94A7B7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l" id="{3D80533A-24CA-2846-8A39-E36C07FBE321}" vid="{CA4A00CD-2934-D54C-B13B-DCA0DDE3A1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mbl</Template>
  <TotalTime>151</TotalTime>
  <Words>478</Words>
  <Application>Microsoft Macintosh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Tw Cen MT</vt:lpstr>
      <vt:lpstr>mbl</vt:lpstr>
      <vt:lpstr>Intermediate Data Science Programming</vt:lpstr>
      <vt:lpstr>Why Schedule or Continuous Service?</vt:lpstr>
      <vt:lpstr>Prepare Launching Method</vt:lpstr>
      <vt:lpstr>Create Launcher</vt:lpstr>
      <vt:lpstr>Run on Schedule - Windows</vt:lpstr>
      <vt:lpstr>Run on Schedule – Linux/Mac</vt:lpstr>
      <vt:lpstr>Run as Service - Windows</vt:lpstr>
      <vt:lpstr>Run as Service – Linux/Mac</vt:lpstr>
      <vt:lpstr>More Robust Server for Dash</vt:lpstr>
      <vt:lpstr>Homework: None!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Data Science Programming</dc:title>
  <dc:creator>Josh Baran</dc:creator>
  <cp:lastModifiedBy>Josh Baran</cp:lastModifiedBy>
  <cp:revision>8</cp:revision>
  <dcterms:created xsi:type="dcterms:W3CDTF">2022-10-12T13:46:05Z</dcterms:created>
  <dcterms:modified xsi:type="dcterms:W3CDTF">2023-12-06T15:46:09Z</dcterms:modified>
</cp:coreProperties>
</file>