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9" r:id="rId4"/>
    <p:sldId id="283" r:id="rId5"/>
    <p:sldId id="289" r:id="rId6"/>
    <p:sldId id="285" r:id="rId7"/>
    <p:sldId id="286" r:id="rId8"/>
    <p:sldId id="287" r:id="rId9"/>
    <p:sldId id="288" r:id="rId10"/>
    <p:sldId id="258" r:id="rId11"/>
    <p:sldId id="280" r:id="rId12"/>
    <p:sldId id="281" r:id="rId13"/>
    <p:sldId id="290" r:id="rId14"/>
    <p:sldId id="28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77"/>
    <p:restoredTop sz="94705"/>
  </p:normalViewPr>
  <p:slideViewPr>
    <p:cSldViewPr snapToGrid="0" snapToObjects="1">
      <p:cViewPr varScale="1">
        <p:scale>
          <a:sx n="227" d="100"/>
          <a:sy n="227" d="100"/>
        </p:scale>
        <p:origin x="2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2BFCE6-4AA8-2044-88D6-8D6CCBB8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" y="6168483"/>
            <a:ext cx="2551612" cy="55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81EFA-648C-5F46-A8B5-36E1F712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99" y="515224"/>
            <a:ext cx="1595402" cy="1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6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E9F5A4-146C-F24A-96A2-7C728D2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E92BEE-E1F9-0042-B57F-F7CA27A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1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FC5E23A-81EA-1242-B6C8-69CA19E4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EB61B8-CBF0-A148-92BD-4051F2F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3B6198-98CE-134D-B640-E33F60AE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8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A1D5F2-A8DC-124B-BBDE-8E09918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0397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44DD33-D2D9-794F-A5B7-1AFB6AD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6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6F55C-F068-294B-93A7-6DE8EC6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73C708-53B0-B242-81E0-BCF544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0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0C80F56-B16F-5742-B04C-A990C9E87A4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odej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942C-3F6C-FE74-9129-90ECFE1E5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Intermediate Data Science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56E97-8A77-FAE4-31DC-34DC60906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1. Review of beginner concepts, Intro to intermediate topics, Environment setup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4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5D73-3F18-FF28-27AB-4C9617EB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Tool - </a:t>
            </a:r>
            <a:r>
              <a:rPr lang="en-US" dirty="0" err="1"/>
              <a:t>Jupyter</a:t>
            </a:r>
            <a:r>
              <a:rPr lang="en-US" dirty="0"/>
              <a:t> Lab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228738-C7C6-1CD8-3163-0E9F486EA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3BD2C1-4073-1D45-5099-1BE7D25C38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file at a time</a:t>
            </a:r>
          </a:p>
          <a:p>
            <a:r>
              <a:rPr lang="en-US" dirty="0"/>
              <a:t>Simpler interface</a:t>
            </a:r>
          </a:p>
          <a:p>
            <a:r>
              <a:rPr lang="en-US" dirty="0"/>
              <a:t>Suited for beginners and smaller projects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17DFF3-08E8-9124-1BEE-8DCC7AB4A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Lab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C5B53F-31AE-2FA4-FE90-AE4B8E90CD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files at once</a:t>
            </a:r>
          </a:p>
          <a:p>
            <a:r>
              <a:rPr lang="en-US" dirty="0"/>
              <a:t>Full-featured IDE</a:t>
            </a:r>
          </a:p>
          <a:p>
            <a:r>
              <a:rPr lang="en-US" dirty="0"/>
              <a:t>Runs notebooks as-is</a:t>
            </a:r>
          </a:p>
          <a:p>
            <a:r>
              <a:rPr lang="en-US" dirty="0"/>
              <a:t>Many other tools built-in</a:t>
            </a:r>
          </a:p>
          <a:p>
            <a:r>
              <a:rPr lang="en-US" dirty="0"/>
              <a:t>More tools installable as plugins</a:t>
            </a:r>
          </a:p>
          <a:p>
            <a:r>
              <a:rPr lang="en-US" dirty="0"/>
              <a:t>Suited for larger, more complex projects</a:t>
            </a:r>
          </a:p>
        </p:txBody>
      </p:sp>
    </p:spTree>
    <p:extLst>
      <p:ext uri="{BB962C8B-B14F-4D97-AF65-F5344CB8AC3E}">
        <p14:creationId xmlns:p14="http://schemas.microsoft.com/office/powerpoint/2010/main" val="240667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CCDC-DA30-E0B2-7BEC-D984E8F5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Jupyter</a:t>
            </a:r>
            <a:r>
              <a:rPr lang="en-US" dirty="0"/>
              <a:t>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12F53-747D-BA6B-E6ED-D05DA2A9B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Anaconda Navigator: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Home tab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Make sure </a:t>
            </a:r>
            <a:r>
              <a:rPr lang="en-US" b="1" dirty="0"/>
              <a:t>ds2023</a:t>
            </a:r>
            <a:r>
              <a:rPr lang="en-US" dirty="0"/>
              <a:t> environment is selected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Install below </a:t>
            </a:r>
            <a:r>
              <a:rPr lang="en-US" dirty="0" err="1"/>
              <a:t>Jupyter</a:t>
            </a:r>
            <a:r>
              <a:rPr lang="en-US" dirty="0"/>
              <a:t> Lab</a:t>
            </a:r>
          </a:p>
        </p:txBody>
      </p:sp>
    </p:spTree>
    <p:extLst>
      <p:ext uri="{BB962C8B-B14F-4D97-AF65-F5344CB8AC3E}">
        <p14:creationId xmlns:p14="http://schemas.microsoft.com/office/powerpoint/2010/main" val="257377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A9EE-10CD-11F5-C835-04580777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A8791-037E-DBB1-801B-D48380C31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Anaconda Navigator: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Switch to Environments tab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ds2023</a:t>
            </a:r>
            <a:r>
              <a:rPr lang="en-US" dirty="0"/>
              <a:t> environment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the green triangle button and open Terminal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the terminal, type:</a:t>
            </a:r>
          </a:p>
          <a:p>
            <a:pPr lvl="2"/>
            <a:r>
              <a:rPr lang="en-US" b="1" dirty="0"/>
              <a:t>pip install dash </a:t>
            </a:r>
            <a:r>
              <a:rPr lang="en-US" b="1" dirty="0" err="1"/>
              <a:t>nodejs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3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4EE6-8D5D-0CF8-76D4-4E42F2A4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27BA-3C85-45C6-0979-FF3C5CC7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https://nodejs.org</a:t>
            </a:r>
            <a:endParaRPr lang="en-US" dirty="0"/>
          </a:p>
          <a:p>
            <a:r>
              <a:rPr lang="en-US" dirty="0"/>
              <a:t>It should detect your OS and display a button for the installer download</a:t>
            </a:r>
          </a:p>
          <a:p>
            <a:pPr lvl="1"/>
            <a:r>
              <a:rPr lang="en-US" dirty="0"/>
              <a:t>The latest LTS version: </a:t>
            </a:r>
          </a:p>
          <a:p>
            <a:pPr lvl="1"/>
            <a:r>
              <a:rPr lang="en-US" dirty="0"/>
              <a:t>If not – select the Downloads menu and then select the correct one for your system</a:t>
            </a:r>
          </a:p>
          <a:p>
            <a:r>
              <a:rPr lang="en-US" dirty="0"/>
              <a:t>Download and run the installer</a:t>
            </a:r>
          </a:p>
          <a:p>
            <a:pPr lvl="1"/>
            <a:r>
              <a:rPr lang="en-US" dirty="0"/>
              <a:t>If you get a step to install Tools for Native Modules, don’t check the checkbox</a:t>
            </a:r>
          </a:p>
          <a:p>
            <a:r>
              <a:rPr lang="en-US" dirty="0"/>
              <a:t>In the terminal launched from Anaconda Navigator, run the command:     node –v</a:t>
            </a:r>
          </a:p>
          <a:p>
            <a:pPr lvl="1"/>
            <a:r>
              <a:rPr lang="en-US" dirty="0"/>
              <a:t>If it shows the version number, go to the next step</a:t>
            </a:r>
          </a:p>
          <a:p>
            <a:pPr lvl="1"/>
            <a:r>
              <a:rPr lang="en-US" dirty="0"/>
              <a:t>If it gives an error, exit the terminal and restart Anaconda Navigator and try again</a:t>
            </a:r>
          </a:p>
          <a:p>
            <a:pPr lvl="1"/>
            <a:r>
              <a:rPr lang="en-US" dirty="0"/>
              <a:t>If is still errors, contact me to set up a coaching call</a:t>
            </a:r>
          </a:p>
        </p:txBody>
      </p:sp>
    </p:spTree>
    <p:extLst>
      <p:ext uri="{BB962C8B-B14F-4D97-AF65-F5344CB8AC3E}">
        <p14:creationId xmlns:p14="http://schemas.microsoft.com/office/powerpoint/2010/main" val="267469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BCBF-F5F4-BA49-9F25-6FB0A388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</a:t>
            </a:r>
            <a:r>
              <a:rPr lang="en-US" dirty="0" err="1"/>
              <a:t>Jupyter</a:t>
            </a:r>
            <a:r>
              <a:rPr lang="en-US" dirty="0"/>
              <a:t>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EAE74-3E23-8EB1-33D5-D6526AD92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-dash installs plugins that require </a:t>
            </a:r>
            <a:r>
              <a:rPr lang="en-US" dirty="0" err="1"/>
              <a:t>Jupyter</a:t>
            </a:r>
            <a:r>
              <a:rPr lang="en-US" dirty="0"/>
              <a:t> Lab to be rebuilt</a:t>
            </a:r>
          </a:p>
          <a:p>
            <a:r>
              <a:rPr lang="en-US" dirty="0"/>
              <a:t>Continuing in the terminal, run: </a:t>
            </a:r>
            <a:r>
              <a:rPr lang="en-US" b="1" dirty="0" err="1"/>
              <a:t>jupyter</a:t>
            </a:r>
            <a:r>
              <a:rPr lang="en-US" b="1" dirty="0"/>
              <a:t> lab build</a:t>
            </a:r>
            <a:endParaRPr lang="en-US" dirty="0"/>
          </a:p>
          <a:p>
            <a:r>
              <a:rPr lang="en-US" dirty="0"/>
              <a:t>On some systems this can fail. If so, try running it a second time.</a:t>
            </a:r>
          </a:p>
          <a:p>
            <a:r>
              <a:rPr lang="en-US" dirty="0"/>
              <a:t>If it still fails, contact me to set up a coaching call</a:t>
            </a:r>
          </a:p>
        </p:txBody>
      </p:sp>
    </p:spTree>
    <p:extLst>
      <p:ext uri="{BB962C8B-B14F-4D97-AF65-F5344CB8AC3E}">
        <p14:creationId xmlns:p14="http://schemas.microsoft.com/office/powerpoint/2010/main" val="176494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F632-3621-A170-E000-3F0B63CD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Run 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E7F22-4C01-0BE0-D4C9-BF3622DF66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Login to the class website</a:t>
            </a:r>
          </a:p>
          <a:p>
            <a:r>
              <a:rPr lang="en-US" dirty="0"/>
              <a:t>Find entry for this class: </a:t>
            </a:r>
          </a:p>
          <a:p>
            <a:pPr lvl="1"/>
            <a:r>
              <a:rPr lang="en-US" dirty="0"/>
              <a:t>202 - 1. Review of beginner concepts, Environment setup/checkup, Intro to intermediate topics</a:t>
            </a:r>
          </a:p>
          <a:p>
            <a:r>
              <a:rPr lang="en-US" dirty="0"/>
              <a:t>Download the example code:</a:t>
            </a:r>
          </a:p>
          <a:p>
            <a:pPr lvl="1"/>
            <a:r>
              <a:rPr lang="en-US" dirty="0"/>
              <a:t>1 - </a:t>
            </a:r>
            <a:r>
              <a:rPr lang="en-US" dirty="0" err="1"/>
              <a:t>intro.ipynb</a:t>
            </a:r>
            <a:endParaRPr lang="en-US" dirty="0"/>
          </a:p>
          <a:p>
            <a:r>
              <a:rPr lang="en-US" dirty="0"/>
              <a:t>Open it in </a:t>
            </a:r>
            <a:r>
              <a:rPr lang="en-US" dirty="0" err="1"/>
              <a:t>Jupyter</a:t>
            </a:r>
            <a:r>
              <a:rPr lang="en-US" dirty="0"/>
              <a:t> Lab and Run</a:t>
            </a:r>
          </a:p>
          <a:p>
            <a:r>
              <a:rPr lang="en-US" dirty="0"/>
              <a:t>It should run and launch another tab with a dashboard</a:t>
            </a:r>
          </a:p>
          <a:p>
            <a:pPr lvl="1"/>
            <a:r>
              <a:rPr lang="en-US" dirty="0"/>
              <a:t>If not, contact me for help setting up your system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9F5B57-4632-9DF4-A801-DA0DEBA278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222090"/>
            <a:ext cx="5962865" cy="31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753B-8823-F172-78CD-94075F94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Beginner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B2408-1C36-B592-9488-F1EABA4E5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covered a lot of topics in the beginner course: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67EBAC-756F-A883-E247-C3A2BF2848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Environment Setup</a:t>
            </a:r>
          </a:p>
          <a:p>
            <a:pPr lvl="1"/>
            <a:r>
              <a:rPr lang="en-US" dirty="0"/>
              <a:t>Installing libraries and tools</a:t>
            </a:r>
          </a:p>
          <a:p>
            <a:pPr lvl="1"/>
            <a:r>
              <a:rPr lang="en-US" dirty="0"/>
              <a:t>Interactive vs. Non-interactive</a:t>
            </a:r>
          </a:p>
          <a:p>
            <a:pPr lvl="1"/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r>
              <a:rPr lang="en-US" dirty="0"/>
              <a:t>Syntax</a:t>
            </a:r>
          </a:p>
          <a:p>
            <a:pPr lvl="1"/>
            <a:r>
              <a:rPr lang="en-US" dirty="0"/>
              <a:t>Expressions, Keywords, Operators</a:t>
            </a:r>
          </a:p>
          <a:p>
            <a:pPr lvl="1"/>
            <a:r>
              <a:rPr lang="en-US" dirty="0"/>
              <a:t>Literals, Variables</a:t>
            </a:r>
          </a:p>
          <a:p>
            <a:pPr lvl="1"/>
            <a:r>
              <a:rPr lang="en-US" dirty="0"/>
              <a:t>Slicing: [</a:t>
            </a:r>
            <a:r>
              <a:rPr lang="en-US" dirty="0" err="1"/>
              <a:t>start:end:step</a:t>
            </a:r>
            <a:r>
              <a:rPr lang="en-US" dirty="0"/>
              <a:t>]</a:t>
            </a:r>
          </a:p>
          <a:p>
            <a:r>
              <a:rPr lang="en-US" dirty="0"/>
              <a:t>Primitive types:</a:t>
            </a:r>
          </a:p>
          <a:p>
            <a:pPr lvl="1"/>
            <a:r>
              <a:rPr lang="en-US" dirty="0"/>
              <a:t>str, int, float, bool</a:t>
            </a:r>
          </a:p>
          <a:p>
            <a:r>
              <a:rPr lang="en-US" dirty="0"/>
              <a:t>Complex types:</a:t>
            </a:r>
          </a:p>
          <a:p>
            <a:pPr lvl="1"/>
            <a:r>
              <a:rPr lang="en-US" dirty="0"/>
              <a:t>list, tuple, set, </a:t>
            </a:r>
            <a:r>
              <a:rPr lang="en-US" dirty="0" err="1"/>
              <a:t>dict</a:t>
            </a:r>
            <a:endParaRPr lang="en-US" dirty="0"/>
          </a:p>
          <a:p>
            <a:r>
              <a:rPr lang="en-US" dirty="0"/>
              <a:t>String formatting</a:t>
            </a:r>
          </a:p>
          <a:p>
            <a:pPr lvl="1"/>
            <a:r>
              <a:rPr lang="en-US" dirty="0"/>
              <a:t>%, .format(), f-strings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D5FB7-3B80-C8CA-0C82-6C95A2C2DA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Functions and Methods</a:t>
            </a:r>
          </a:p>
          <a:p>
            <a:pPr lvl="1"/>
            <a:r>
              <a:rPr lang="en-US" dirty="0"/>
              <a:t>Code completion</a:t>
            </a:r>
          </a:p>
          <a:p>
            <a:r>
              <a:rPr lang="en-US" dirty="0"/>
              <a:t>Flow control</a:t>
            </a:r>
          </a:p>
          <a:p>
            <a:pPr lvl="1"/>
            <a:r>
              <a:rPr lang="en-US" dirty="0"/>
              <a:t>Normal</a:t>
            </a:r>
          </a:p>
          <a:p>
            <a:pPr lvl="1"/>
            <a:r>
              <a:rPr lang="en-US" dirty="0"/>
              <a:t>Conditional</a:t>
            </a:r>
          </a:p>
          <a:p>
            <a:pPr lvl="2"/>
            <a:r>
              <a:rPr lang="en-US" dirty="0"/>
              <a:t>if, </a:t>
            </a:r>
            <a:r>
              <a:rPr lang="en-US" dirty="0" err="1"/>
              <a:t>elif</a:t>
            </a:r>
            <a:r>
              <a:rPr lang="en-US" dirty="0"/>
              <a:t>, else</a:t>
            </a:r>
          </a:p>
          <a:p>
            <a:pPr lvl="1"/>
            <a:r>
              <a:rPr lang="en-US" dirty="0"/>
              <a:t>Loop</a:t>
            </a:r>
          </a:p>
          <a:p>
            <a:pPr lvl="2"/>
            <a:r>
              <a:rPr lang="en-US" dirty="0"/>
              <a:t>while, for</a:t>
            </a:r>
          </a:p>
          <a:p>
            <a:pPr lvl="1"/>
            <a:r>
              <a:rPr lang="en-US" dirty="0"/>
              <a:t>Error</a:t>
            </a:r>
          </a:p>
          <a:p>
            <a:pPr lvl="2"/>
            <a:r>
              <a:rPr lang="en-US" dirty="0"/>
              <a:t>try, except, else, finally</a:t>
            </a:r>
          </a:p>
          <a:p>
            <a:r>
              <a:rPr lang="en-US" dirty="0"/>
              <a:t>Modules</a:t>
            </a:r>
          </a:p>
          <a:p>
            <a:pPr lvl="1"/>
            <a:r>
              <a:rPr lang="en-US" dirty="0"/>
              <a:t>Installing, importing, using</a:t>
            </a:r>
          </a:p>
          <a:p>
            <a:r>
              <a:rPr lang="en-US" dirty="0"/>
              <a:t>Pandas – tabular data processing</a:t>
            </a:r>
          </a:p>
          <a:p>
            <a:r>
              <a:rPr lang="en-US" dirty="0" err="1"/>
              <a:t>Plotly</a:t>
            </a:r>
            <a:r>
              <a:rPr lang="en-US" dirty="0"/>
              <a:t> – charting</a:t>
            </a:r>
          </a:p>
        </p:txBody>
      </p:sp>
    </p:spTree>
    <p:extLst>
      <p:ext uri="{BB962C8B-B14F-4D97-AF65-F5344CB8AC3E}">
        <p14:creationId xmlns:p14="http://schemas.microsoft.com/office/powerpoint/2010/main" val="366588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FD45-AD50-9C7D-7E69-07635563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201 - Intermediate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FD854-F4E1-CE85-7016-B3B9EC336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of beginner concepts, Intro to intermediate topics, Environment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Writing Functions &amp;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Multiple Files: Modules &amp; 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Pandas – advanced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Plotly</a:t>
            </a:r>
            <a:r>
              <a:rPr lang="en-US" dirty="0"/>
              <a:t> – advanced plots &amp; subplots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Dash - Intro and simple layouts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Dash - Callbacks and Interactivity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Converting notebooks to standalone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Running on schedule or as a continuous service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EB5FC-404D-FF37-0998-63AD5D546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Expand upon the beginner course to learn higher level programming concepts like functions, classes, and multi-file programs. Perform advanced processing and analysis over </a:t>
            </a:r>
            <a:r>
              <a:rPr lang="en-US" dirty="0" err="1"/>
              <a:t>DataFrames</a:t>
            </a:r>
            <a:r>
              <a:rPr lang="en-US" dirty="0"/>
              <a:t>, and design more complex visualizations. Layout multiple visualizations into dashboards and turn interactive notebooks into standalone programs that can run continuously or on schedule.</a:t>
            </a:r>
          </a:p>
        </p:txBody>
      </p:sp>
    </p:spTree>
    <p:extLst>
      <p:ext uri="{BB962C8B-B14F-4D97-AF65-F5344CB8AC3E}">
        <p14:creationId xmlns:p14="http://schemas.microsoft.com/office/powerpoint/2010/main" val="51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F86E-C094-9AE3-2D84-60A30BBE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and Classes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65FF84-2128-C643-3E55-8072CE510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Class – a grouping of fields and methods encapsulated into a new type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4449F9-DA57-125C-DAEA-F20770A96C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02361" y="2684166"/>
            <a:ext cx="4319798" cy="333751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AFAAD-4A45-395B-FF99-2BBEA17CA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Function - A named piece of code that can be run using ()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E6C22C8-A075-E741-79A2-32A37FB1CC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1844" y="2505075"/>
            <a:ext cx="255367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EAF7-20F0-D0B8-EFFA-C10D5792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Files: Modules and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CBEB-E1DA-8CB6-C8AB-05B078818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 - a grouping of python code, external to your program, that can be imported and used</a:t>
            </a:r>
          </a:p>
          <a:p>
            <a:pPr lvl="1"/>
            <a:r>
              <a:rPr lang="en-US" dirty="0"/>
              <a:t>Any python file (*.</a:t>
            </a:r>
            <a:r>
              <a:rPr lang="en-US" dirty="0" err="1"/>
              <a:t>py</a:t>
            </a:r>
            <a:r>
              <a:rPr lang="en-US" dirty="0"/>
              <a:t>) can be a module</a:t>
            </a:r>
          </a:p>
          <a:p>
            <a:pPr lvl="1"/>
            <a:r>
              <a:rPr lang="en-US" dirty="0"/>
              <a:t>Import using </a:t>
            </a:r>
            <a:r>
              <a:rPr lang="en-US" b="1" dirty="0"/>
              <a:t>filename</a:t>
            </a:r>
          </a:p>
          <a:p>
            <a:r>
              <a:rPr lang="en-US" b="1" dirty="0"/>
              <a:t>package</a:t>
            </a:r>
            <a:r>
              <a:rPr lang="en-US" dirty="0"/>
              <a:t> – a grouping of modules into a directory</a:t>
            </a:r>
          </a:p>
          <a:p>
            <a:pPr lvl="1"/>
            <a:r>
              <a:rPr lang="en-US" b="1" dirty="0"/>
              <a:t>__</a:t>
            </a:r>
            <a:r>
              <a:rPr lang="en-US" b="1" dirty="0" err="1"/>
              <a:t>init</a:t>
            </a:r>
            <a:r>
              <a:rPr lang="en-US" b="1" dirty="0"/>
              <a:t>__.</a:t>
            </a:r>
            <a:r>
              <a:rPr lang="en-US" b="1" dirty="0" err="1"/>
              <a:t>py</a:t>
            </a:r>
            <a:r>
              <a:rPr lang="en-US" dirty="0"/>
              <a:t> – File must exist, to tell Python this is a package</a:t>
            </a:r>
          </a:p>
          <a:p>
            <a:pPr lvl="1"/>
            <a:r>
              <a:rPr lang="en-US" dirty="0"/>
              <a:t>One or more other python files</a:t>
            </a:r>
          </a:p>
          <a:p>
            <a:pPr lvl="1"/>
            <a:r>
              <a:rPr lang="en-US" dirty="0"/>
              <a:t>Import using </a:t>
            </a:r>
            <a:r>
              <a:rPr lang="en-US" b="1" dirty="0" err="1"/>
              <a:t>directory.filename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4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CB9B-5DD7-063E-6C92-4DFDD7A8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Pandas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F0970-520D-4155-1034-A667B4FC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functions to perform more complex operations over </a:t>
            </a:r>
            <a:r>
              <a:rPr lang="en-US" dirty="0" err="1"/>
              <a:t>DataFrames</a:t>
            </a:r>
            <a:endParaRPr lang="en-US" dirty="0"/>
          </a:p>
          <a:p>
            <a:r>
              <a:rPr lang="en-US" dirty="0"/>
              <a:t>More complex select, subset, group, combine operations</a:t>
            </a:r>
          </a:p>
          <a:p>
            <a:r>
              <a:rPr lang="en-US" dirty="0"/>
              <a:t>Reading from and writing to many locations and formats</a:t>
            </a:r>
          </a:p>
        </p:txBody>
      </p:sp>
    </p:spTree>
    <p:extLst>
      <p:ext uri="{BB962C8B-B14F-4D97-AF65-F5344CB8AC3E}">
        <p14:creationId xmlns:p14="http://schemas.microsoft.com/office/powerpoint/2010/main" val="4074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393A-5ABE-0B0B-F47E-B93838F7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FB7B-E5E5-0067-5D82-ECE90B3EA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more complex charts</a:t>
            </a:r>
          </a:p>
          <a:p>
            <a:r>
              <a:rPr lang="en-US" dirty="0"/>
              <a:t>Using subplots – multiple charts in one</a:t>
            </a:r>
          </a:p>
          <a:p>
            <a:r>
              <a:rPr lang="en-US" dirty="0"/>
              <a:t>Customize layout and formatting</a:t>
            </a:r>
          </a:p>
        </p:txBody>
      </p:sp>
    </p:spTree>
    <p:extLst>
      <p:ext uri="{BB962C8B-B14F-4D97-AF65-F5344CB8AC3E}">
        <p14:creationId xmlns:p14="http://schemas.microsoft.com/office/powerpoint/2010/main" val="404023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A413-17A5-C7CD-5FC9-B8369BEF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4EC5-BD55-4AD8-F424-E80BDD4C5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Dash</a:t>
            </a:r>
            <a:r>
              <a:rPr lang="en-US" dirty="0"/>
              <a:t> is a companion tool to </a:t>
            </a:r>
            <a:r>
              <a:rPr lang="en-US" dirty="0" err="1"/>
              <a:t>plotly</a:t>
            </a:r>
            <a:r>
              <a:rPr lang="en-US" dirty="0"/>
              <a:t> that enables building of interactive dashboards</a:t>
            </a:r>
          </a:p>
          <a:p>
            <a:r>
              <a:rPr lang="en-US" dirty="0"/>
              <a:t>Launches in its own window/tab</a:t>
            </a:r>
          </a:p>
          <a:p>
            <a:r>
              <a:rPr lang="en-US" dirty="0"/>
              <a:t>Lays out multiple </a:t>
            </a:r>
            <a:r>
              <a:rPr lang="en-US" dirty="0" err="1"/>
              <a:t>Plotly</a:t>
            </a:r>
            <a:r>
              <a:rPr lang="en-US" dirty="0"/>
              <a:t> charts along with other input and output controls</a:t>
            </a:r>
          </a:p>
        </p:txBody>
      </p:sp>
    </p:spTree>
    <p:extLst>
      <p:ext uri="{BB962C8B-B14F-4D97-AF65-F5344CB8AC3E}">
        <p14:creationId xmlns:p14="http://schemas.microsoft.com/office/powerpoint/2010/main" val="169697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CD6B-C334-295B-9DC9-AF00EE1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Converting Notebooks to true Python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E4A6C-C562-7B59-10F2-31CAF8DA6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Notebooks must be run interactively using </a:t>
            </a:r>
            <a:r>
              <a:rPr lang="en-US" dirty="0" err="1"/>
              <a:t>Jupyter</a:t>
            </a:r>
            <a:endParaRPr lang="en-US" dirty="0"/>
          </a:p>
          <a:p>
            <a:r>
              <a:rPr lang="en-US" dirty="0" err="1"/>
              <a:t>Jupyter</a:t>
            </a:r>
            <a:r>
              <a:rPr lang="en-US" dirty="0"/>
              <a:t> has tools to convert a notebook into a regular python script</a:t>
            </a:r>
          </a:p>
          <a:p>
            <a:r>
              <a:rPr lang="en-US" dirty="0"/>
              <a:t>Those scripts can then be run as standalone programs</a:t>
            </a:r>
          </a:p>
          <a:p>
            <a:pPr lvl="1"/>
            <a:r>
              <a:rPr lang="en-US" dirty="0"/>
              <a:t>Run on schedule to do periodic processing</a:t>
            </a:r>
          </a:p>
          <a:p>
            <a:pPr lvl="1"/>
            <a:r>
              <a:rPr lang="en-US" dirty="0"/>
              <a:t>Run continuously to provide a dashboard as a website</a:t>
            </a:r>
          </a:p>
        </p:txBody>
      </p:sp>
    </p:spTree>
    <p:extLst>
      <p:ext uri="{BB962C8B-B14F-4D97-AF65-F5344CB8AC3E}">
        <p14:creationId xmlns:p14="http://schemas.microsoft.com/office/powerpoint/2010/main" val="2615656206"/>
      </p:ext>
    </p:extLst>
  </p:cSld>
  <p:clrMapOvr>
    <a:masterClrMapping/>
  </p:clrMapOvr>
</p:sld>
</file>

<file path=ppt/theme/theme1.xml><?xml version="1.0" encoding="utf-8"?>
<a:theme xmlns:a="http://schemas.openxmlformats.org/drawingml/2006/main" name="mbl">
  <a:themeElements>
    <a:clrScheme name="myblendedlearning">
      <a:dk1>
        <a:srgbClr val="000000"/>
      </a:dk1>
      <a:lt1>
        <a:srgbClr val="FFFFFF"/>
      </a:lt1>
      <a:dk2>
        <a:srgbClr val="02168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94A7B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l" id="{3D80533A-24CA-2846-8A39-E36C07FBE321}" vid="{CA4A00CD-2934-D54C-B13B-DCA0DDE3A1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mbl</Template>
  <TotalTime>3584</TotalTime>
  <Words>820</Words>
  <Application>Microsoft Macintosh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Calibri</vt:lpstr>
      <vt:lpstr>Tw Cen MT</vt:lpstr>
      <vt:lpstr>mbl</vt:lpstr>
      <vt:lpstr>Intermediate Data Science Programming</vt:lpstr>
      <vt:lpstr>Beginner Review</vt:lpstr>
      <vt:lpstr>201 - Intermediate</vt:lpstr>
      <vt:lpstr>Functions and Classes</vt:lpstr>
      <vt:lpstr>Multiple Files: Modules and Packages</vt:lpstr>
      <vt:lpstr>Advanced Pandas</vt:lpstr>
      <vt:lpstr>Advanced Plotly</vt:lpstr>
      <vt:lpstr>Dash</vt:lpstr>
      <vt:lpstr>Converting Notebooks to true Python programs</vt:lpstr>
      <vt:lpstr>New Tool - Jupyter Lab</vt:lpstr>
      <vt:lpstr>Install Jupyter Lab</vt:lpstr>
      <vt:lpstr>Install Libraries</vt:lpstr>
      <vt:lpstr>Install Node.js</vt:lpstr>
      <vt:lpstr>Rebuild Jupyter Lab</vt:lpstr>
      <vt:lpstr>Homework: Run Example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Data Science Programming</dc:title>
  <dc:creator>Josh Baran</dc:creator>
  <cp:lastModifiedBy>Josh Baran</cp:lastModifiedBy>
  <cp:revision>11</cp:revision>
  <dcterms:created xsi:type="dcterms:W3CDTF">2022-07-21T11:11:17Z</dcterms:created>
  <dcterms:modified xsi:type="dcterms:W3CDTF">2023-10-05T13:51:32Z</dcterms:modified>
</cp:coreProperties>
</file>